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8" r:id="rId6"/>
  </p:sldMasterIdLst>
  <p:notesMasterIdLst>
    <p:notesMasterId r:id="rId16"/>
  </p:notesMasterIdLst>
  <p:sldIdLst>
    <p:sldId id="256" r:id="rId7"/>
    <p:sldId id="415" r:id="rId8"/>
    <p:sldId id="337" r:id="rId9"/>
    <p:sldId id="334" r:id="rId10"/>
    <p:sldId id="340" r:id="rId11"/>
    <p:sldId id="410" r:id="rId12"/>
    <p:sldId id="371" r:id="rId13"/>
    <p:sldId id="295" r:id="rId14"/>
    <p:sldId id="398" r:id="rId15"/>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th Weidman" initials="SW" lastIdx="4" clrIdx="0"/>
  <p:cmAuthor id="1" name="eli schwartz" initials="es [2]" lastIdx="1" clrIdx="1"/>
  <p:cmAuthor id="2" name="eli schwartz" initials="es" lastIdx="1" clrIdx="2"/>
  <p:cmAuthor id="3" name="eli schwartz" initials="es [3]" lastIdx="1" clrIdx="3"/>
  <p:cmAuthor id="4" name="Eli Schwartz" initials="egs" lastIdx="1" clrIdx="4">
    <p:extLst/>
  </p:cmAuthor>
  <p:cmAuthor id="5" name="Eli Schwartz" initials="egs [2]" lastIdx="1" clrIdx="5">
    <p:extLst/>
  </p:cmAuthor>
  <p:cmAuthor id="6" name="Eli Schwartz" initials="egs [3]" lastIdx="1" clrIdx="6">
    <p:extLst/>
  </p:cmAuthor>
  <p:cmAuthor id="7" name="Eli Schwartz" initials="egs [4]" lastIdx="1" clrIdx="7">
    <p:extLst/>
  </p:cmAuthor>
  <p:cmAuthor id="8" name="Eli Schwartz" initials="egs [5]" lastIdx="1" clrIdx="8">
    <p:extLst/>
  </p:cmAuthor>
  <p:cmAuthor id="9" name="Eli Schwartz" initials="egs [5] [2]" lastIdx="1" clrIdx="9">
    <p:extLst/>
  </p:cmAuthor>
  <p:cmAuthor id="10" name="Eli Schwartz" initials="egs [6]" lastIdx="1" clrIdx="10">
    <p:extLst/>
  </p:cmAuthor>
  <p:cmAuthor id="11" name="Eli Schwartz" initials="egs [7]" lastIdx="1" clrIdx="11">
    <p:extLst/>
  </p:cmAuthor>
  <p:cmAuthor id="12" name="Eli Schwartz" initials="egs [8]" lastIdx="1" clrIdx="12">
    <p:extLst/>
  </p:cmAuthor>
  <p:cmAuthor id="13" name="Eli Schwartz" initials="egs [9]" lastIdx="1" clrIdx="13">
    <p:extLst/>
  </p:cmAuthor>
  <p:cmAuthor id="14" name="Pearce, Mike" initials="PM" lastIdx="1" clrIdx="14">
    <p:extLst>
      <p:ext uri="{19B8F6BF-5375-455C-9EA6-DF929625EA0E}">
        <p15:presenceInfo xmlns:p15="http://schemas.microsoft.com/office/powerpoint/2012/main" userId="S-1-5-21-725345543-602162358-527237240-8495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9525" cap="flat">
              <a:solidFill>
                <a:srgbClr val="00AAE9"/>
              </a:solidFill>
              <a:prstDash val="solid"/>
              <a:round/>
            </a:ln>
          </a:left>
          <a:right>
            <a:ln w="9525" cap="flat">
              <a:solidFill>
                <a:srgbClr val="00AAE9"/>
              </a:solidFill>
              <a:prstDash val="solid"/>
              <a:round/>
            </a:ln>
          </a:right>
          <a:top>
            <a:ln w="9525" cap="flat">
              <a:solidFill>
                <a:srgbClr val="00AAE9"/>
              </a:solidFill>
              <a:prstDash val="solid"/>
              <a:round/>
            </a:ln>
          </a:top>
          <a:bottom>
            <a:ln w="9525" cap="flat">
              <a:solidFill>
                <a:srgbClr val="00AAE9"/>
              </a:solidFill>
              <a:prstDash val="solid"/>
              <a:round/>
            </a:ln>
          </a:bottom>
          <a:insideH>
            <a:ln w="9525" cap="flat">
              <a:solidFill>
                <a:srgbClr val="00AAE9"/>
              </a:solidFill>
              <a:prstDash val="solid"/>
              <a:round/>
            </a:ln>
          </a:insideH>
          <a:insideV>
            <a:ln w="9525" cap="flat">
              <a:solidFill>
                <a:srgbClr val="00AAE9"/>
              </a:solidFill>
              <a:prstDash val="solid"/>
              <a:round/>
            </a:ln>
          </a:insideV>
        </a:tcBdr>
        <a:fill>
          <a:solidFill>
            <a:schemeClr val="accent2">
              <a:alpha val="40000"/>
            </a:schemeClr>
          </a:solidFill>
        </a:fill>
      </a:tcStyle>
    </a:wholeTbl>
    <a:band2H>
      <a:tcTxStyle/>
      <a:tcStyle>
        <a:tcBdr/>
        <a:fill>
          <a:solidFill>
            <a:srgbClr val="FFFFFF"/>
          </a:solidFill>
        </a:fill>
      </a:tcStyle>
    </a:band2H>
    <a:firstCol>
      <a:tcTxStyle b="on" i="off">
        <a:fontRef idx="major">
          <a:srgbClr val="000000"/>
        </a:fontRef>
        <a:srgbClr val="000000"/>
      </a:tcTxStyle>
      <a:tcStyle>
        <a:tcBdr>
          <a:left>
            <a:ln w="9525" cap="flat">
              <a:solidFill>
                <a:srgbClr val="00AAE9"/>
              </a:solidFill>
              <a:prstDash val="solid"/>
              <a:round/>
            </a:ln>
          </a:left>
          <a:right>
            <a:ln w="25400" cap="flat">
              <a:solidFill>
                <a:schemeClr val="accent2"/>
              </a:solidFill>
              <a:prstDash val="solid"/>
              <a:round/>
            </a:ln>
          </a:right>
          <a:top>
            <a:ln w="9525" cap="flat">
              <a:solidFill>
                <a:srgbClr val="00AAE9"/>
              </a:solidFill>
              <a:prstDash val="solid"/>
              <a:round/>
            </a:ln>
          </a:top>
          <a:bottom>
            <a:ln w="9525" cap="flat">
              <a:solidFill>
                <a:srgbClr val="00AAE9"/>
              </a:solidFill>
              <a:prstDash val="solid"/>
              <a:round/>
            </a:ln>
          </a:bottom>
          <a:insideH>
            <a:ln w="9525" cap="flat">
              <a:solidFill>
                <a:srgbClr val="00AAE9"/>
              </a:solidFill>
              <a:prstDash val="solid"/>
              <a:round/>
            </a:ln>
          </a:insideH>
          <a:insideV>
            <a:ln w="9525" cap="flat">
              <a:solidFill>
                <a:srgbClr val="00AAE9"/>
              </a:solidFill>
              <a:prstDash val="solid"/>
              <a:round/>
            </a:ln>
          </a:insideV>
        </a:tcBdr>
        <a:fill>
          <a:solidFill>
            <a:schemeClr val="accent2">
              <a:alpha val="40000"/>
            </a:schemeClr>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25400" cap="flat">
              <a:solidFill>
                <a:schemeClr val="accent2"/>
              </a:solidFill>
              <a:prstDash val="solid"/>
              <a:round/>
            </a:ln>
          </a:top>
          <a:bottom>
            <a:ln w="25400" cap="flat">
              <a:solidFill>
                <a:schemeClr val="accent2"/>
              </a:solidFill>
              <a:prstDash val="solid"/>
              <a:round/>
            </a:ln>
          </a:bottom>
          <a:insideH>
            <a:ln w="12700" cap="flat">
              <a:noFill/>
              <a:miter lim="400000"/>
            </a:ln>
          </a:insideH>
          <a:insideV>
            <a:ln w="12700" cap="flat">
              <a:noFill/>
              <a:miter lim="400000"/>
            </a:ln>
          </a:insideV>
        </a:tcBdr>
        <a:fill>
          <a:no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9525" cap="flat">
              <a:solidFill>
                <a:srgbClr val="00AAE9"/>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2"/>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4EA"/>
          </a:solidFill>
        </a:fill>
      </a:tcStyle>
    </a:wholeTbl>
    <a:band2H>
      <a:tcTxStyle/>
      <a:tcStyle>
        <a:tcBdr/>
        <a:fill>
          <a:solidFill>
            <a:srgbClr val="E6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EFCF"/>
          </a:solidFill>
        </a:fill>
      </a:tcStyle>
    </a:wholeTbl>
    <a:band2H>
      <a:tcTxStyle/>
      <a:tcStyle>
        <a:tcBdr/>
        <a:fill>
          <a:solidFill>
            <a:srgbClr val="FDF7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F0CA"/>
          </a:solidFill>
        </a:fill>
      </a:tcStyle>
    </a:wholeTbl>
    <a:band2H>
      <a:tcTxStyle/>
      <a:tcStyle>
        <a:tcBdr/>
        <a:fill>
          <a:solidFill>
            <a:srgbClr val="F4F7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343" autoAdjust="0"/>
    <p:restoredTop sz="81974"/>
  </p:normalViewPr>
  <p:slideViewPr>
    <p:cSldViewPr snapToGrid="0" snapToObjects="1" showGuides="1">
      <p:cViewPr varScale="1">
        <p:scale>
          <a:sx n="143" d="100"/>
          <a:sy n="143" d="100"/>
        </p:scale>
        <p:origin x="936" y="192"/>
      </p:cViewPr>
      <p:guideLst>
        <p:guide orient="horz" pos="1620"/>
        <p:guide pos="2880"/>
      </p:guideLst>
    </p:cSldViewPr>
  </p:slideViewPr>
  <p:notesTextViewPr>
    <p:cViewPr>
      <p:scale>
        <a:sx n="1" d="1"/>
        <a:sy n="1" d="1"/>
      </p:scale>
      <p:origin x="0" y="0"/>
    </p:cViewPr>
  </p:notesTextViewPr>
  <p:sorterViewPr>
    <p:cViewPr>
      <p:scale>
        <a:sx n="100" d="100"/>
        <a:sy n="100" d="100"/>
      </p:scale>
      <p:origin x="0" y="-834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xfrm>
            <a:off x="1143000" y="685800"/>
            <a:ext cx="4572000" cy="3429000"/>
          </a:xfrm>
          <a:prstGeom prst="rect">
            <a:avLst/>
          </a:prstGeom>
        </p:spPr>
        <p:txBody>
          <a:bodyPr/>
          <a:lstStyle/>
          <a:p>
            <a:endParaRPr/>
          </a:p>
        </p:txBody>
      </p:sp>
      <p:sp>
        <p:nvSpPr>
          <p:cNvPr id="214" name="Shape 21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520435129"/>
      </p:ext>
    </p:extLst>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Intel Clear"/>
      </a:defRPr>
    </a:lvl1pPr>
    <a:lvl2pPr indent="228600" defTabSz="457200" latinLnBrk="0">
      <a:defRPr sz="1200">
        <a:latin typeface="+mj-lt"/>
        <a:ea typeface="+mj-ea"/>
        <a:cs typeface="+mj-cs"/>
        <a:sym typeface="Intel Clear"/>
      </a:defRPr>
    </a:lvl2pPr>
    <a:lvl3pPr indent="457200" defTabSz="457200" latinLnBrk="0">
      <a:defRPr sz="1200">
        <a:latin typeface="+mj-lt"/>
        <a:ea typeface="+mj-ea"/>
        <a:cs typeface="+mj-cs"/>
        <a:sym typeface="Intel Clear"/>
      </a:defRPr>
    </a:lvl3pPr>
    <a:lvl4pPr indent="685800" defTabSz="457200" latinLnBrk="0">
      <a:defRPr sz="1200">
        <a:latin typeface="+mj-lt"/>
        <a:ea typeface="+mj-ea"/>
        <a:cs typeface="+mj-cs"/>
        <a:sym typeface="Intel Clear"/>
      </a:defRPr>
    </a:lvl4pPr>
    <a:lvl5pPr indent="914400" defTabSz="457200" latinLnBrk="0">
      <a:defRPr sz="1200">
        <a:latin typeface="+mj-lt"/>
        <a:ea typeface="+mj-ea"/>
        <a:cs typeface="+mj-cs"/>
        <a:sym typeface="Intel Clear"/>
      </a:defRPr>
    </a:lvl5pPr>
    <a:lvl6pPr indent="1143000" defTabSz="457200" latinLnBrk="0">
      <a:defRPr sz="1200">
        <a:latin typeface="+mj-lt"/>
        <a:ea typeface="+mj-ea"/>
        <a:cs typeface="+mj-cs"/>
        <a:sym typeface="Intel Clear"/>
      </a:defRPr>
    </a:lvl6pPr>
    <a:lvl7pPr indent="1371600" defTabSz="457200" latinLnBrk="0">
      <a:defRPr sz="1200">
        <a:latin typeface="+mj-lt"/>
        <a:ea typeface="+mj-ea"/>
        <a:cs typeface="+mj-cs"/>
        <a:sym typeface="Intel Clear"/>
      </a:defRPr>
    </a:lvl7pPr>
    <a:lvl8pPr indent="1600200" defTabSz="457200" latinLnBrk="0">
      <a:defRPr sz="1200">
        <a:latin typeface="+mj-lt"/>
        <a:ea typeface="+mj-ea"/>
        <a:cs typeface="+mj-cs"/>
        <a:sym typeface="Intel Clear"/>
      </a:defRPr>
    </a:lvl8pPr>
    <a:lvl9pPr indent="1828800" defTabSz="457200" latinLnBrk="0">
      <a:defRPr sz="1200">
        <a:latin typeface="+mj-lt"/>
        <a:ea typeface="+mj-ea"/>
        <a:cs typeface="+mj-cs"/>
        <a:sym typeface="Intel Cle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cisco.com/c/en/us/solutions/service-provider/vni-network-traffic-forecast/infographic.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ware.intel.com/en-us/ai-academy/frameworks/caff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endParaRPr lang="en-US" dirty="0"/>
          </a:p>
        </p:txBody>
      </p:sp>
    </p:spTree>
    <p:extLst>
      <p:ext uri="{BB962C8B-B14F-4D97-AF65-F5344CB8AC3E}">
        <p14:creationId xmlns:p14="http://schemas.microsoft.com/office/powerpoint/2010/main" val="574142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FFEF063-2C9A-46E2-B471-A937FBB8996D}"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81263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Intel has the full stack</a:t>
            </a:r>
            <a:r>
              <a:rPr lang="en-US" sz="1200" baseline="0" dirty="0"/>
              <a:t> of end to end AI products for building AI solutions at enterprise scale.</a:t>
            </a:r>
          </a:p>
          <a:p>
            <a:endParaRPr lang="en-US" sz="1200" baseline="0" dirty="0"/>
          </a:p>
          <a:p>
            <a:pPr marL="0" marR="0" indent="0" defTabSz="457200" eaLnBrk="1" fontAlgn="auto" latinLnBrk="0" hangingPunct="1">
              <a:lnSpc>
                <a:spcPct val="100000"/>
              </a:lnSpc>
              <a:spcBef>
                <a:spcPts val="0"/>
              </a:spcBef>
              <a:spcAft>
                <a:spcPts val="0"/>
              </a:spcAft>
              <a:buClrTx/>
              <a:buSzTx/>
              <a:buFontTx/>
              <a:buNone/>
              <a:tabLst/>
              <a:defRPr/>
            </a:pPr>
            <a:r>
              <a:rPr lang="en-US" sz="1200" baseline="0" dirty="0"/>
              <a:t>We’ve covered hardware up to this point, but software is critical to unleashing the full compute potential.  </a:t>
            </a:r>
          </a:p>
          <a:p>
            <a:r>
              <a:rPr lang="en-US" sz="1200" baseline="0" dirty="0"/>
              <a:t>Now we’ll cover libraries and frameworks</a:t>
            </a:r>
          </a:p>
          <a:p>
            <a:endParaRPr lang="en-US" sz="1200" baseline="0" dirty="0"/>
          </a:p>
          <a:p>
            <a:r>
              <a:rPr lang="en-US" sz="1200" baseline="0" dirty="0"/>
              <a:t>At the lowest level, Intel optimized primitive functions that are used across a wide array of machine &amp; deep learning frameworks and solutions, including the Math Kernel Library (MKL), Data Analytics Acceleration Library (DAAL), and Intel Python distribution. </a:t>
            </a:r>
          </a:p>
          <a:p>
            <a:endParaRPr lang="en-US" sz="1200" baseline="0" dirty="0"/>
          </a:p>
          <a:p>
            <a:r>
              <a:rPr lang="en-US" sz="1200" baseline="0" dirty="0"/>
              <a:t>At the framework level, Intel is committed to optimizing the most popular analytics, machine &amp; deep learning frameworks by the end of 2016.  As far as tools, Intel offers the Deep Learning SDK to accelerate deep learning training &amp; deployment, the Saffron Natural Intelligence Platform for reasoning systems, and we are a key contributor to the Trusted Analytics Platform for classic machine learning and data analytics.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4</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852193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lnSpc>
                <a:spcPct val="120000"/>
              </a:lnSpc>
              <a:spcBef>
                <a:spcPts val="500"/>
              </a:spcBef>
              <a:defRPr>
                <a:latin typeface="Intel Clear Light"/>
                <a:ea typeface="Intel Clear Light"/>
                <a:cs typeface="Intel Clear Light"/>
                <a:sym typeface="Intel Clear Light"/>
              </a:defRP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6</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140641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spcBef>
                <a:spcPts val="0"/>
              </a:spcBef>
              <a:spcAft>
                <a:spcPts val="0"/>
              </a:spcAft>
            </a:pPr>
            <a:r>
              <a:rPr lang="en-US"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Image: https://blogs.intel.com/iot/2016/04/21/intel-iot-gears-up-for-hannover-messe-with-intelligent-industrial-solutions/</a:t>
            </a:r>
          </a:p>
          <a:p>
            <a:pPr marL="0" marR="0">
              <a:spcBef>
                <a:spcPts val="0"/>
              </a:spcBef>
              <a:spcAft>
                <a:spcPts val="0"/>
              </a:spcAft>
            </a:pPr>
            <a:endParaRPr lang="en-US"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endParaRPr>
          </a:p>
          <a:p>
            <a:pPr marL="0" marR="0">
              <a:spcBef>
                <a:spcPts val="0"/>
              </a:spcBef>
              <a:spcAft>
                <a:spcPts val="0"/>
              </a:spcAft>
            </a:pPr>
            <a:r>
              <a:rPr lang="en-US"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http://www.cisco.com/c/en/us/solutions/service-provider/vni-network-traffic-forecast/infographic.html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http://</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www.cisco.com</a:t>
            </a:r>
            <a:r>
              <a:rPr lang="en-US" sz="1200" dirty="0">
                <a:effectLst/>
                <a:latin typeface="Calibri" panose="020F0502020204030204" pitchFamily="34" charset="0"/>
                <a:ea typeface="Calibri" panose="020F0502020204030204" pitchFamily="34" charset="0"/>
                <a:cs typeface="Times New Roman" panose="02020603050405020304" pitchFamily="18" charset="0"/>
              </a:rPr>
              <a:t>/c/</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en</a:t>
            </a:r>
            <a:r>
              <a:rPr lang="en-US" sz="1200" dirty="0">
                <a:effectLst/>
                <a:latin typeface="Calibri" panose="020F0502020204030204" pitchFamily="34" charset="0"/>
                <a:ea typeface="Calibri" panose="020F0502020204030204" pitchFamily="34" charset="0"/>
                <a:cs typeface="Times New Roman" panose="02020603050405020304" pitchFamily="18" charset="0"/>
              </a:rPr>
              <a:t>/us/solutions/collateral/service-provider/global-cloud-index-</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gci</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Cloud_Index_White_Paper.html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https://</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datafloq.com</a:t>
            </a:r>
            <a:r>
              <a:rPr lang="en-US" sz="1200" dirty="0">
                <a:effectLst/>
                <a:latin typeface="Calibri" panose="020F0502020204030204" pitchFamily="34" charset="0"/>
                <a:ea typeface="Calibri" panose="020F0502020204030204" pitchFamily="34" charset="0"/>
                <a:cs typeface="Times New Roman" panose="02020603050405020304" pitchFamily="18" charset="0"/>
              </a:rPr>
              <a:t>/read/self-driving-cars-create-2-petabytes-data-annually/172</a:t>
            </a: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http://</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www.cisco.com</a:t>
            </a:r>
            <a:r>
              <a:rPr lang="en-US" sz="1200" dirty="0">
                <a:effectLst/>
                <a:latin typeface="Calibri" panose="020F0502020204030204" pitchFamily="34" charset="0"/>
                <a:ea typeface="Calibri" panose="020F0502020204030204" pitchFamily="34" charset="0"/>
                <a:cs typeface="Times New Roman" panose="02020603050405020304" pitchFamily="18" charset="0"/>
              </a:rPr>
              <a:t>/c/</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en</a:t>
            </a:r>
            <a:r>
              <a:rPr lang="en-US" sz="1200" dirty="0">
                <a:effectLst/>
                <a:latin typeface="Calibri" panose="020F0502020204030204" pitchFamily="34" charset="0"/>
                <a:ea typeface="Calibri" panose="020F0502020204030204" pitchFamily="34" charset="0"/>
                <a:cs typeface="Times New Roman" panose="02020603050405020304" pitchFamily="18" charset="0"/>
              </a:rPr>
              <a:t>/us/solutions/collateral/service-provider/global-cloud-index-</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gci</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Cloud_Index_White_Paper.html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http://</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www.cisco.com</a:t>
            </a:r>
            <a:r>
              <a:rPr lang="en-US" sz="1200" dirty="0">
                <a:effectLst/>
                <a:latin typeface="Calibri" panose="020F0502020204030204" pitchFamily="34" charset="0"/>
                <a:ea typeface="Calibri" panose="020F0502020204030204" pitchFamily="34" charset="0"/>
                <a:cs typeface="Times New Roman" panose="02020603050405020304" pitchFamily="18" charset="0"/>
              </a:rPr>
              <a:t>/c/</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en</a:t>
            </a:r>
            <a:r>
              <a:rPr lang="en-US" sz="1200" dirty="0">
                <a:effectLst/>
                <a:latin typeface="Calibri" panose="020F0502020204030204" pitchFamily="34" charset="0"/>
                <a:ea typeface="Calibri" panose="020F0502020204030204" pitchFamily="34" charset="0"/>
                <a:cs typeface="Times New Roman" panose="02020603050405020304" pitchFamily="18" charset="0"/>
              </a:rPr>
              <a:t>/us/solutions/collateral/service-provider/global-cloud-index-</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gci</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Cloud_Index_White_Paper.html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gn="l" defTabSz="457200" rtl="0" latinLnBrk="0"/>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7</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553353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defRPr>
                <a:solidFill>
                  <a:srgbClr val="000000"/>
                </a:solidFill>
                <a:uFillTx/>
              </a:defRPr>
            </a:pPr>
            <a:endParaRPr lang="en-US" dirty="0">
              <a:solidFill>
                <a:srgbClr val="0000FF"/>
              </a:solidFill>
              <a:uFill>
                <a:solidFill>
                  <a:srgbClr val="0000FF"/>
                </a:solidFill>
              </a:uFill>
              <a:hlinkClick r:id="rId3"/>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9</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540686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2_Title Slide with Linear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14" name="Title Text"/>
          <p:cNvSpPr txBox="1">
            <a:spLocks noGrp="1"/>
          </p:cNvSpPr>
          <p:nvPr>
            <p:ph type="title"/>
          </p:nvPr>
        </p:nvSpPr>
        <p:spPr>
          <a:xfrm>
            <a:off x="444687" y="2479420"/>
            <a:ext cx="8212888" cy="1102521"/>
          </a:xfrm>
          <a:prstGeom prst="rect">
            <a:avLst/>
          </a:prstGeom>
        </p:spPr>
        <p:txBody>
          <a:bodyPr anchor="b"/>
          <a:lstStyle>
            <a:lvl1pPr>
              <a:lnSpc>
                <a:spcPct val="80000"/>
              </a:lnSpc>
              <a:defRPr sz="6500">
                <a:solidFill>
                  <a:srgbClr val="FFFFFF">
                    <a:alpha val="90000"/>
                  </a:srgbClr>
                </a:solidFill>
                <a:latin typeface="Intel Clear Pro"/>
                <a:ea typeface="Intel Clear Pro"/>
                <a:cs typeface="Intel Clear Pro"/>
                <a:sym typeface="Intel Clear Pro"/>
              </a:defRPr>
            </a:lvl1pPr>
          </a:lstStyle>
          <a:p>
            <a:r>
              <a:t>Title Text</a:t>
            </a:r>
          </a:p>
        </p:txBody>
      </p:sp>
      <p:sp>
        <p:nvSpPr>
          <p:cNvPr id="15" name="Body Level One…"/>
          <p:cNvSpPr txBox="1">
            <a:spLocks noGrp="1"/>
          </p:cNvSpPr>
          <p:nvPr>
            <p:ph type="body" sz="quarter" idx="1"/>
          </p:nvPr>
        </p:nvSpPr>
        <p:spPr>
          <a:xfrm>
            <a:off x="455612" y="3493008"/>
            <a:ext cx="6330215" cy="92536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pic>
        <p:nvPicPr>
          <p:cNvPr id="16" name="Picture 2" descr="Picture 2"/>
          <p:cNvPicPr>
            <a:picLocks noChangeAspect="1"/>
          </p:cNvPicPr>
          <p:nvPr/>
        </p:nvPicPr>
        <p:blipFill>
          <a:blip r:embed="rId2">
            <a:extLst/>
          </a:blip>
          <a:stretch>
            <a:fillRect/>
          </a:stretch>
        </p:blipFill>
        <p:spPr>
          <a:xfrm>
            <a:off x="451796" y="383169"/>
            <a:ext cx="1248051" cy="829851"/>
          </a:xfrm>
          <a:prstGeom prst="rect">
            <a:avLst/>
          </a:prstGeom>
          <a:ln w="12700">
            <a:miter lim="400000"/>
          </a:ln>
        </p:spPr>
      </p:pic>
      <p:sp>
        <p:nvSpPr>
          <p:cNvPr id="17"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ue Section Break">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110" name="Title Text"/>
          <p:cNvSpPr txBox="1">
            <a:spLocks noGrp="1"/>
          </p:cNvSpPr>
          <p:nvPr>
            <p:ph type="title"/>
          </p:nvPr>
        </p:nvSpPr>
        <p:spPr>
          <a:xfrm>
            <a:off x="455612" y="2108062"/>
            <a:ext cx="7772401" cy="1021556"/>
          </a:xfrm>
          <a:prstGeom prst="rect">
            <a:avLst/>
          </a:prstGeom>
        </p:spPr>
        <p:txBody>
          <a:bodyPr anchor="b"/>
          <a:lstStyle>
            <a:lvl1pPr>
              <a:lnSpc>
                <a:spcPct val="80000"/>
              </a:lnSpc>
              <a:defRPr sz="5400">
                <a:solidFill>
                  <a:srgbClr val="FFFFFF">
                    <a:alpha val="90000"/>
                  </a:srgbClr>
                </a:solidFill>
                <a:latin typeface="Intel Clear Pro"/>
                <a:ea typeface="Intel Clear Pro"/>
                <a:cs typeface="Intel Clear Pro"/>
                <a:sym typeface="Intel Clear Pro"/>
              </a:defRPr>
            </a:lvl1pPr>
          </a:lstStyle>
          <a:p>
            <a:r>
              <a:t>Title Text</a:t>
            </a:r>
          </a:p>
        </p:txBody>
      </p:sp>
      <p:sp>
        <p:nvSpPr>
          <p:cNvPr id="111" name="Body Level One…"/>
          <p:cNvSpPr txBox="1">
            <a:spLocks noGrp="1"/>
          </p:cNvSpPr>
          <p:nvPr>
            <p:ph type="body" sz="quarter" idx="1"/>
          </p:nvPr>
        </p:nvSpPr>
        <p:spPr>
          <a:xfrm>
            <a:off x="455612" y="3241150"/>
            <a:ext cx="7772401" cy="112514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Hero Text">
    <p:spTree>
      <p:nvGrpSpPr>
        <p:cNvPr id="1" name=""/>
        <p:cNvGrpSpPr/>
        <p:nvPr/>
      </p:nvGrpSpPr>
      <p:grpSpPr>
        <a:xfrm>
          <a:off x="0" y="0"/>
          <a:ext cx="0" cy="0"/>
          <a:chOff x="0" y="0"/>
          <a:chExt cx="0" cy="0"/>
        </a:xfrm>
      </p:grpSpPr>
      <p:sp>
        <p:nvSpPr>
          <p:cNvPr id="119" name="Body Level One…"/>
          <p:cNvSpPr txBox="1">
            <a:spLocks noGrp="1"/>
          </p:cNvSpPr>
          <p:nvPr>
            <p:ph type="body" sz="quarter" idx="1"/>
          </p:nvPr>
        </p:nvSpPr>
        <p:spPr>
          <a:xfrm>
            <a:off x="455612" y="2234881"/>
            <a:ext cx="7772401" cy="1125143"/>
          </a:xfrm>
          <a:prstGeom prst="rect">
            <a:avLst/>
          </a:prstGeom>
        </p:spPr>
        <p:txBody>
          <a:bodyPr/>
          <a:lstStyle>
            <a:lvl1pPr>
              <a:defRPr sz="4000">
                <a:solidFill>
                  <a:schemeClr val="accent2"/>
                </a:solidFill>
              </a:defRPr>
            </a:lvl1pPr>
            <a:lvl2pPr marL="0" indent="0">
              <a:buSzTx/>
              <a:buNone/>
              <a:defRPr sz="4000">
                <a:solidFill>
                  <a:schemeClr val="accent2"/>
                </a:solidFill>
              </a:defRPr>
            </a:lvl2pPr>
            <a:lvl3pPr marL="0" indent="0">
              <a:buSzTx/>
              <a:buNone/>
              <a:defRPr sz="4000">
                <a:solidFill>
                  <a:schemeClr val="accent2"/>
                </a:solidFill>
              </a:defRPr>
            </a:lvl3pPr>
            <a:lvl4pPr marL="0" indent="0">
              <a:buSzTx/>
              <a:buNone/>
              <a:defRPr sz="4000">
                <a:solidFill>
                  <a:schemeClr val="accent2"/>
                </a:solidFill>
              </a:defRPr>
            </a:lvl4pPr>
            <a:lvl5pPr marL="0" indent="0">
              <a:buSzTx/>
              <a:buNone/>
              <a:defRPr sz="40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20" name="Title Text"/>
          <p:cNvSpPr txBox="1">
            <a:spLocks noGrp="1"/>
          </p:cNvSpPr>
          <p:nvPr>
            <p:ph type="title"/>
          </p:nvPr>
        </p:nvSpPr>
        <p:spPr>
          <a:xfrm>
            <a:off x="455612" y="1101793"/>
            <a:ext cx="7772401" cy="1021558"/>
          </a:xfrm>
          <a:prstGeom prst="rect">
            <a:avLst/>
          </a:prstGeom>
        </p:spPr>
        <p:txBody>
          <a:bodyPr anchor="b"/>
          <a:lstStyle>
            <a:lvl1pPr>
              <a:lnSpc>
                <a:spcPct val="80000"/>
              </a:lnSpc>
              <a:defRPr sz="4000"/>
            </a:lvl1pPr>
          </a:lstStyle>
          <a:p>
            <a:r>
              <a:t>Title Text</a:t>
            </a:r>
          </a:p>
        </p:txBody>
      </p:sp>
      <p:sp>
        <p:nvSpPr>
          <p:cNvPr id="1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ue Section Break Image">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128" name="Title Text"/>
          <p:cNvSpPr txBox="1">
            <a:spLocks noGrp="1"/>
          </p:cNvSpPr>
          <p:nvPr>
            <p:ph type="title"/>
          </p:nvPr>
        </p:nvSpPr>
        <p:spPr>
          <a:xfrm>
            <a:off x="455612" y="2260088"/>
            <a:ext cx="7772401" cy="1021556"/>
          </a:xfrm>
          <a:prstGeom prst="rect">
            <a:avLst/>
          </a:prstGeom>
        </p:spPr>
        <p:txBody>
          <a:bodyPr anchor="b"/>
          <a:lstStyle>
            <a:lvl1pPr>
              <a:lnSpc>
                <a:spcPct val="80000"/>
              </a:lnSpc>
              <a:defRPr sz="5400">
                <a:solidFill>
                  <a:srgbClr val="FFFFFF">
                    <a:alpha val="90000"/>
                  </a:srgbClr>
                </a:solidFill>
                <a:latin typeface="Intel Clear Pro"/>
                <a:ea typeface="Intel Clear Pro"/>
                <a:cs typeface="Intel Clear Pro"/>
                <a:sym typeface="Intel Clear Pro"/>
              </a:defRPr>
            </a:lvl1pPr>
          </a:lstStyle>
          <a:p>
            <a:r>
              <a:t>Title Text</a:t>
            </a:r>
          </a:p>
        </p:txBody>
      </p:sp>
      <p:sp>
        <p:nvSpPr>
          <p:cNvPr id="129" name="Body Level One…"/>
          <p:cNvSpPr txBox="1">
            <a:spLocks noGrp="1"/>
          </p:cNvSpPr>
          <p:nvPr>
            <p:ph type="body" sz="quarter" idx="1"/>
          </p:nvPr>
        </p:nvSpPr>
        <p:spPr>
          <a:xfrm>
            <a:off x="455612" y="3348787"/>
            <a:ext cx="7772401" cy="112514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sp>
        <p:nvSpPr>
          <p:cNvPr id="130" name="Picture Placeholder 4"/>
          <p:cNvSpPr>
            <a:spLocks noGrp="1"/>
          </p:cNvSpPr>
          <p:nvPr>
            <p:ph type="pic" idx="13"/>
          </p:nvPr>
        </p:nvSpPr>
        <p:spPr>
          <a:xfrm>
            <a:off x="0" y="1"/>
            <a:ext cx="9144000" cy="2574133"/>
          </a:xfrm>
          <a:prstGeom prst="rect">
            <a:avLst/>
          </a:prstGeom>
        </p:spPr>
        <p:txBody>
          <a:bodyPr lIns="91439" tIns="45719" rIns="91439" bIns="45719">
            <a:noAutofit/>
          </a:bodyPr>
          <a:lstStyle/>
          <a:p>
            <a:endParaRPr/>
          </a:p>
        </p:txBody>
      </p:sp>
      <p:sp>
        <p:nvSpPr>
          <p:cNvPr id="131"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1_Back Cover Radial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pic>
        <p:nvPicPr>
          <p:cNvPr id="153" name="Picture 2" descr="Picture 2"/>
          <p:cNvPicPr>
            <a:picLocks noChangeAspect="1"/>
          </p:cNvPicPr>
          <p:nvPr/>
        </p:nvPicPr>
        <p:blipFill>
          <a:blip r:embed="rId2">
            <a:extLst/>
          </a:blip>
          <a:stretch>
            <a:fillRect/>
          </a:stretch>
        </p:blipFill>
        <p:spPr>
          <a:xfrm>
            <a:off x="2748777" y="1874821"/>
            <a:ext cx="3646446" cy="1514492"/>
          </a:xfrm>
          <a:prstGeom prst="rect">
            <a:avLst/>
          </a:prstGeom>
          <a:ln w="12700">
            <a:miter lim="400000"/>
          </a:ln>
        </p:spPr>
      </p:pic>
      <p:sp>
        <p:nvSpPr>
          <p:cNvPr id="154"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nd Bulleted Text">
    <p:spTree>
      <p:nvGrpSpPr>
        <p:cNvPr id="1" name=""/>
        <p:cNvGrpSpPr/>
        <p:nvPr/>
      </p:nvGrpSpPr>
      <p:grpSpPr>
        <a:xfrm>
          <a:off x="0" y="0"/>
          <a:ext cx="0" cy="0"/>
          <a:chOff x="0" y="0"/>
          <a:chExt cx="0" cy="0"/>
        </a:xfrm>
      </p:grpSpPr>
      <p:sp>
        <p:nvSpPr>
          <p:cNvPr id="173" name="Rectangle 8"/>
          <p:cNvSpPr/>
          <p:nvPr/>
        </p:nvSpPr>
        <p:spPr>
          <a:xfrm>
            <a:off x="-1588" y="4759452"/>
            <a:ext cx="9144001" cy="384051"/>
          </a:xfrm>
          <a:prstGeom prst="rect">
            <a:avLst/>
          </a:prstGeom>
          <a:gradFill>
            <a:gsLst>
              <a:gs pos="32000">
                <a:srgbClr val="003C71"/>
              </a:gs>
              <a:gs pos="78000">
                <a:schemeClr val="accent1"/>
              </a:gs>
              <a:gs pos="95000">
                <a:srgbClr val="009FDF"/>
              </a:gs>
            </a:gsLst>
            <a:lin ang="19860000"/>
          </a:gradFill>
          <a:ln w="12700">
            <a:miter lim="400000"/>
          </a:ln>
        </p:spPr>
        <p:txBody>
          <a:bodyPr lIns="45718" tIns="45718" rIns="45718" bIns="45718" anchor="ctr"/>
          <a:lstStyle/>
          <a:p>
            <a:pPr algn="ctr">
              <a:defRPr>
                <a:solidFill>
                  <a:srgbClr val="FFFFFF"/>
                </a:solidFill>
              </a:defRPr>
            </a:pPr>
            <a:endParaRPr/>
          </a:p>
        </p:txBody>
      </p:sp>
      <p:pic>
        <p:nvPicPr>
          <p:cNvPr id="174" name="Picture 2" descr="Picture 2"/>
          <p:cNvPicPr>
            <a:picLocks noChangeAspect="1"/>
          </p:cNvPicPr>
          <p:nvPr/>
        </p:nvPicPr>
        <p:blipFill>
          <a:blip r:embed="rId2">
            <a:extLst/>
          </a:blip>
          <a:stretch>
            <a:fillRect/>
          </a:stretch>
        </p:blipFill>
        <p:spPr>
          <a:xfrm>
            <a:off x="8239914" y="4830588"/>
            <a:ext cx="364339" cy="240134"/>
          </a:xfrm>
          <a:prstGeom prst="rect">
            <a:avLst/>
          </a:prstGeom>
          <a:ln w="12700">
            <a:miter lim="400000"/>
          </a:ln>
        </p:spPr>
      </p:pic>
      <p:sp>
        <p:nvSpPr>
          <p:cNvPr id="175" name="Straight Connector 11"/>
          <p:cNvSpPr/>
          <p:nvPr/>
        </p:nvSpPr>
        <p:spPr>
          <a:xfrm>
            <a:off x="8718550" y="4824510"/>
            <a:ext cx="2384" cy="237744"/>
          </a:xfrm>
          <a:prstGeom prst="line">
            <a:avLst/>
          </a:prstGeom>
          <a:ln>
            <a:solidFill>
              <a:srgbClr val="FFFFFF"/>
            </a:solidFill>
          </a:ln>
        </p:spPr>
        <p:txBody>
          <a:bodyPr lIns="45718" tIns="45718" rIns="45718" bIns="45718"/>
          <a:lstStyle/>
          <a:p>
            <a:endParaRPr/>
          </a:p>
        </p:txBody>
      </p:sp>
      <p:sp>
        <p:nvSpPr>
          <p:cNvPr id="176" name="Title Text"/>
          <p:cNvSpPr txBox="1">
            <a:spLocks noGrp="1"/>
          </p:cNvSpPr>
          <p:nvPr>
            <p:ph type="title"/>
          </p:nvPr>
        </p:nvSpPr>
        <p:spPr>
          <a:prstGeom prst="rect">
            <a:avLst/>
          </a:prstGeom>
        </p:spPr>
        <p:txBody>
          <a:bodyPr/>
          <a:lstStyle/>
          <a:p>
            <a:r>
              <a:t>Title Text</a:t>
            </a:r>
          </a:p>
        </p:txBody>
      </p:sp>
      <p:sp>
        <p:nvSpPr>
          <p:cNvPr id="177" name="Body Level One…"/>
          <p:cNvSpPr txBox="1">
            <a:spLocks noGrp="1"/>
          </p:cNvSpPr>
          <p:nvPr>
            <p:ph type="body" idx="1"/>
          </p:nvPr>
        </p:nvSpPr>
        <p:spPr>
          <a:xfrm>
            <a:off x="455612" y="1203325"/>
            <a:ext cx="8228015" cy="3425825"/>
          </a:xfrm>
          <a:prstGeom prst="rect">
            <a:avLst/>
          </a:prstGeom>
        </p:spPr>
        <p:txBody>
          <a:bodyPr/>
          <a:lstStyle>
            <a:lvl5pPr indent="-293912"/>
          </a:lstStyle>
          <a:p>
            <a:r>
              <a:t>Body Level One</a:t>
            </a:r>
          </a:p>
          <a:p>
            <a:pPr lvl="1"/>
            <a:r>
              <a:t>Body Level Two</a:t>
            </a:r>
          </a:p>
          <a:p>
            <a:pPr lvl="2"/>
            <a:r>
              <a:t>Body Level Three</a:t>
            </a:r>
          </a:p>
          <a:p>
            <a:pPr lvl="3"/>
            <a:r>
              <a:t>Body Level Four</a:t>
            </a:r>
          </a:p>
          <a:p>
            <a:pPr lvl="4"/>
            <a:r>
              <a:t>Body Level Five</a:t>
            </a:r>
          </a:p>
        </p:txBody>
      </p:sp>
      <p:sp>
        <p:nvSpPr>
          <p:cNvPr id="1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174" y="2036875"/>
            <a:ext cx="6725652" cy="623248"/>
          </a:xfrm>
          <a:noFill/>
          <a:ln w="9525" cap="flat" cmpd="sng" algn="ctr">
            <a:noFill/>
            <a:prstDash val="solid"/>
            <a:round/>
            <a:headEnd type="none" w="med" len="med"/>
            <a:tailEnd type="none" w="med" len="med"/>
          </a:ln>
          <a:effectLst>
            <a:outerShdw blurRad="546100" dir="2700000" algn="tl" rotWithShape="0">
              <a:schemeClr val="tx1">
                <a:alpha val="43000"/>
              </a:schemeClr>
            </a:outerShdw>
          </a:effectLst>
        </p:spPr>
        <p:txBody>
          <a:bodyPr vert="horz" wrap="square" lIns="365760" tIns="0" rIns="365760" bIns="91440" numCol="1" rtlCol="0" anchor="ctr" anchorCtr="0" compatLnSpc="1">
            <a:prstTxWarp prst="textNoShape">
              <a:avLst/>
            </a:prstTxWarp>
            <a:noAutofit/>
          </a:bodyPr>
          <a:lstStyle>
            <a:lvl1pPr>
              <a:lnSpc>
                <a:spcPct val="75000"/>
              </a:lnSpc>
              <a:defRPr lang="en-US" sz="5390" b="1" kern="1200" dirty="0">
                <a:ln>
                  <a:solidFill>
                    <a:schemeClr val="bg2">
                      <a:alpha val="0"/>
                    </a:schemeClr>
                  </a:solidFill>
                </a:ln>
                <a:solidFill>
                  <a:srgbClr val="FFFFFF"/>
                </a:solidFill>
                <a:effectLst>
                  <a:outerShdw blurRad="444500" dir="2700000" algn="tl" rotWithShape="0">
                    <a:schemeClr val="tx1">
                      <a:alpha val="26000"/>
                    </a:schemeClr>
                  </a:outerShdw>
                </a:effectLst>
                <a:ea typeface="+mn-ea"/>
                <a:cs typeface="Arial" charset="0"/>
              </a:defRPr>
            </a:lvl1pPr>
          </a:lstStyle>
          <a:p>
            <a:pPr lvl="0"/>
            <a:r>
              <a:rPr lang="en-US" dirty="0"/>
              <a:t>Click to edit Master title style</a:t>
            </a:r>
            <a:br>
              <a:rPr lang="en-US" dirty="0"/>
            </a:br>
            <a:r>
              <a:rPr lang="en-US" dirty="0"/>
              <a:t>[section break slide]</a:t>
            </a:r>
          </a:p>
        </p:txBody>
      </p:sp>
    </p:spTree>
    <p:extLst>
      <p:ext uri="{BB962C8B-B14F-4D97-AF65-F5344CB8AC3E}">
        <p14:creationId xmlns:p14="http://schemas.microsoft.com/office/powerpoint/2010/main" val="41764194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2_Title Slide with Linear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14" name="Title Text"/>
          <p:cNvSpPr txBox="1">
            <a:spLocks noGrp="1"/>
          </p:cNvSpPr>
          <p:nvPr>
            <p:ph type="title"/>
          </p:nvPr>
        </p:nvSpPr>
        <p:spPr>
          <a:xfrm>
            <a:off x="444687" y="2479420"/>
            <a:ext cx="8212888" cy="1102521"/>
          </a:xfrm>
          <a:prstGeom prst="rect">
            <a:avLst/>
          </a:prstGeom>
        </p:spPr>
        <p:txBody>
          <a:bodyPr anchor="b"/>
          <a:lstStyle>
            <a:lvl1pPr>
              <a:lnSpc>
                <a:spcPct val="80000"/>
              </a:lnSpc>
              <a:defRPr sz="6500">
                <a:solidFill>
                  <a:srgbClr val="FFFFFF">
                    <a:alpha val="90000"/>
                  </a:srgbClr>
                </a:solidFill>
                <a:latin typeface="Intel Clear Pro"/>
                <a:ea typeface="Intel Clear Pro"/>
                <a:cs typeface="Intel Clear Pro"/>
                <a:sym typeface="Intel Clear Pro"/>
              </a:defRPr>
            </a:lvl1pPr>
          </a:lstStyle>
          <a:p>
            <a:r>
              <a:t>Title Text</a:t>
            </a:r>
          </a:p>
        </p:txBody>
      </p:sp>
      <p:sp>
        <p:nvSpPr>
          <p:cNvPr id="15" name="Body Level One…"/>
          <p:cNvSpPr txBox="1">
            <a:spLocks noGrp="1"/>
          </p:cNvSpPr>
          <p:nvPr>
            <p:ph type="body" sz="quarter" idx="1"/>
          </p:nvPr>
        </p:nvSpPr>
        <p:spPr>
          <a:xfrm>
            <a:off x="455612" y="3493008"/>
            <a:ext cx="6330215" cy="92536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pic>
        <p:nvPicPr>
          <p:cNvPr id="16" name="Picture 2" descr="Picture 2"/>
          <p:cNvPicPr>
            <a:picLocks noChangeAspect="1"/>
          </p:cNvPicPr>
          <p:nvPr/>
        </p:nvPicPr>
        <p:blipFill>
          <a:blip r:embed="rId2">
            <a:extLst/>
          </a:blip>
          <a:stretch>
            <a:fillRect/>
          </a:stretch>
        </p:blipFill>
        <p:spPr>
          <a:xfrm>
            <a:off x="451796" y="383169"/>
            <a:ext cx="1248051" cy="829851"/>
          </a:xfrm>
          <a:prstGeom prst="rect">
            <a:avLst/>
          </a:prstGeom>
          <a:ln w="12700">
            <a:miter lim="400000"/>
          </a:ln>
        </p:spPr>
      </p:pic>
      <p:sp>
        <p:nvSpPr>
          <p:cNvPr id="17"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Slide with Linear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24" name="Title Text"/>
          <p:cNvSpPr txBox="1">
            <a:spLocks noGrp="1"/>
          </p:cNvSpPr>
          <p:nvPr>
            <p:ph type="title"/>
          </p:nvPr>
        </p:nvSpPr>
        <p:spPr>
          <a:xfrm>
            <a:off x="444687" y="2479420"/>
            <a:ext cx="8212888" cy="1102521"/>
          </a:xfrm>
          <a:prstGeom prst="rect">
            <a:avLst/>
          </a:prstGeom>
        </p:spPr>
        <p:txBody>
          <a:bodyPr anchor="b"/>
          <a:lstStyle>
            <a:lvl1pPr>
              <a:lnSpc>
                <a:spcPct val="80000"/>
              </a:lnSpc>
              <a:defRPr sz="6500">
                <a:solidFill>
                  <a:srgbClr val="FFFFFF">
                    <a:alpha val="90000"/>
                  </a:srgbClr>
                </a:solidFill>
                <a:latin typeface="Intel Clear Pro"/>
                <a:ea typeface="Intel Clear Pro"/>
                <a:cs typeface="Intel Clear Pro"/>
                <a:sym typeface="Intel Clear Pro"/>
              </a:defRPr>
            </a:lvl1pPr>
          </a:lstStyle>
          <a:p>
            <a:r>
              <a:t>Title Text</a:t>
            </a:r>
          </a:p>
        </p:txBody>
      </p:sp>
      <p:sp>
        <p:nvSpPr>
          <p:cNvPr id="25" name="Body Level One…"/>
          <p:cNvSpPr txBox="1">
            <a:spLocks noGrp="1"/>
          </p:cNvSpPr>
          <p:nvPr>
            <p:ph type="body" sz="quarter" idx="1"/>
          </p:nvPr>
        </p:nvSpPr>
        <p:spPr>
          <a:xfrm>
            <a:off x="455612" y="3493008"/>
            <a:ext cx="6330215" cy="92536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pic>
        <p:nvPicPr>
          <p:cNvPr id="26" name="Picture 4" descr="Picture 4"/>
          <p:cNvPicPr>
            <a:picLocks noChangeAspect="1"/>
          </p:cNvPicPr>
          <p:nvPr/>
        </p:nvPicPr>
        <p:blipFill>
          <a:blip r:embed="rId2">
            <a:extLst/>
          </a:blip>
          <a:stretch>
            <a:fillRect/>
          </a:stretch>
        </p:blipFill>
        <p:spPr>
          <a:xfrm>
            <a:off x="460693" y="389228"/>
            <a:ext cx="2121768" cy="887285"/>
          </a:xfrm>
          <a:prstGeom prst="rect">
            <a:avLst/>
          </a:prstGeom>
          <a:ln w="12700">
            <a:miter lim="400000"/>
          </a:ln>
        </p:spPr>
      </p:pic>
      <p:sp>
        <p:nvSpPr>
          <p:cNvPr id="27"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65" name="Body Level One…"/>
          <p:cNvSpPr txBox="1">
            <a:spLocks noGrp="1"/>
          </p:cNvSpPr>
          <p:nvPr>
            <p:ph type="body" sz="half" idx="1"/>
          </p:nvPr>
        </p:nvSpPr>
        <p:spPr>
          <a:xfrm>
            <a:off x="455612" y="1203324"/>
            <a:ext cx="4006854" cy="3425827"/>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Quote with Attribute">
    <p:spTree>
      <p:nvGrpSpPr>
        <p:cNvPr id="1" name=""/>
        <p:cNvGrpSpPr/>
        <p:nvPr/>
      </p:nvGrpSpPr>
      <p:grpSpPr>
        <a:xfrm>
          <a:off x="0" y="0"/>
          <a:ext cx="0" cy="0"/>
          <a:chOff x="0" y="0"/>
          <a:chExt cx="0" cy="0"/>
        </a:xfrm>
      </p:grpSpPr>
      <p:sp>
        <p:nvSpPr>
          <p:cNvPr id="74" name="Body Level One…"/>
          <p:cNvSpPr txBox="1">
            <a:spLocks noGrp="1"/>
          </p:cNvSpPr>
          <p:nvPr>
            <p:ph type="body" idx="1"/>
          </p:nvPr>
        </p:nvSpPr>
        <p:spPr>
          <a:xfrm>
            <a:off x="455612" y="1203325"/>
            <a:ext cx="8228015" cy="3425825"/>
          </a:xfrm>
          <a:prstGeom prst="rect">
            <a:avLst/>
          </a:prstGeom>
        </p:spPr>
        <p:txBody>
          <a:bodyPr anchor="ctr"/>
          <a:lstStyle>
            <a:lvl1pPr marL="190500" indent="-190500">
              <a:defRPr sz="3600" b="1"/>
            </a:lvl1pPr>
            <a:lvl2pPr marL="868362" indent="-676275">
              <a:buChar char="–"/>
              <a:defRPr sz="3600" b="1"/>
            </a:lvl2pPr>
            <a:lvl3pPr marL="1143000" indent="-685800">
              <a:defRPr sz="3600" b="1"/>
            </a:lvl3pPr>
            <a:lvl4pPr marL="1489507" indent="-748144">
              <a:defRPr sz="3600" b="1"/>
            </a:lvl4pPr>
            <a:lvl5pPr marL="1913571" indent="-822958">
              <a:defRPr sz="3600" b="1"/>
            </a:lvl5pPr>
          </a:lstStyle>
          <a:p>
            <a:r>
              <a:t>Body Level One</a:t>
            </a:r>
          </a:p>
          <a:p>
            <a:pPr lvl="1"/>
            <a:r>
              <a:t>Body Level Two</a:t>
            </a:r>
          </a:p>
          <a:p>
            <a:pPr lvl="2"/>
            <a:r>
              <a:t>Body Level Three</a:t>
            </a:r>
          </a:p>
          <a:p>
            <a:pPr lvl="3"/>
            <a:r>
              <a:t>Body Level Four</a:t>
            </a:r>
          </a:p>
          <a:p>
            <a:pPr lvl="4"/>
            <a:r>
              <a:t>Body Level Five</a:t>
            </a:r>
          </a:p>
        </p:txBody>
      </p:sp>
      <p:sp>
        <p:nvSpPr>
          <p:cNvPr id="75" name="Title Text"/>
          <p:cNvSpPr txBox="1">
            <a:spLocks noGrp="1"/>
          </p:cNvSpPr>
          <p:nvPr>
            <p:ph type="title"/>
          </p:nvPr>
        </p:nvSpPr>
        <p:spPr>
          <a:prstGeom prst="rect">
            <a:avLst/>
          </a:prstGeom>
        </p:spPr>
        <p:txBody>
          <a:bodyPr/>
          <a:lstStyle/>
          <a:p>
            <a:r>
              <a:t>Title Text</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with Linear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24" name="Title Text"/>
          <p:cNvSpPr txBox="1">
            <a:spLocks noGrp="1"/>
          </p:cNvSpPr>
          <p:nvPr>
            <p:ph type="title"/>
          </p:nvPr>
        </p:nvSpPr>
        <p:spPr>
          <a:xfrm>
            <a:off x="444687" y="2479420"/>
            <a:ext cx="8212888" cy="1102521"/>
          </a:xfrm>
          <a:prstGeom prst="rect">
            <a:avLst/>
          </a:prstGeom>
        </p:spPr>
        <p:txBody>
          <a:bodyPr anchor="b"/>
          <a:lstStyle>
            <a:lvl1pPr>
              <a:lnSpc>
                <a:spcPct val="80000"/>
              </a:lnSpc>
              <a:defRPr sz="6500">
                <a:solidFill>
                  <a:srgbClr val="FFFFFF">
                    <a:alpha val="90000"/>
                  </a:srgbClr>
                </a:solidFill>
                <a:latin typeface="Intel Clear Pro"/>
                <a:ea typeface="Intel Clear Pro"/>
                <a:cs typeface="Intel Clear Pro"/>
                <a:sym typeface="Intel Clear Pro"/>
              </a:defRPr>
            </a:lvl1pPr>
          </a:lstStyle>
          <a:p>
            <a:r>
              <a:t>Title Text</a:t>
            </a:r>
          </a:p>
        </p:txBody>
      </p:sp>
      <p:sp>
        <p:nvSpPr>
          <p:cNvPr id="25" name="Body Level One…"/>
          <p:cNvSpPr txBox="1">
            <a:spLocks noGrp="1"/>
          </p:cNvSpPr>
          <p:nvPr>
            <p:ph type="body" sz="quarter" idx="1"/>
          </p:nvPr>
        </p:nvSpPr>
        <p:spPr>
          <a:xfrm>
            <a:off x="455612" y="3493008"/>
            <a:ext cx="6330215" cy="92536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pic>
        <p:nvPicPr>
          <p:cNvPr id="26" name="Picture 4" descr="Picture 4"/>
          <p:cNvPicPr>
            <a:picLocks noChangeAspect="1"/>
          </p:cNvPicPr>
          <p:nvPr/>
        </p:nvPicPr>
        <p:blipFill>
          <a:blip r:embed="rId2">
            <a:extLst/>
          </a:blip>
          <a:stretch>
            <a:fillRect/>
          </a:stretch>
        </p:blipFill>
        <p:spPr>
          <a:xfrm>
            <a:off x="460693" y="389228"/>
            <a:ext cx="2121768" cy="887285"/>
          </a:xfrm>
          <a:prstGeom prst="rect">
            <a:avLst/>
          </a:prstGeom>
          <a:ln w="12700">
            <a:miter lim="400000"/>
          </a:ln>
        </p:spPr>
      </p:pic>
      <p:sp>
        <p:nvSpPr>
          <p:cNvPr id="27"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Full Bleed Image">
    <p:spTree>
      <p:nvGrpSpPr>
        <p:cNvPr id="1" name=""/>
        <p:cNvGrpSpPr/>
        <p:nvPr/>
      </p:nvGrpSpPr>
      <p:grpSpPr>
        <a:xfrm>
          <a:off x="0" y="0"/>
          <a:ext cx="0" cy="0"/>
          <a:chOff x="0" y="0"/>
          <a:chExt cx="0" cy="0"/>
        </a:xfrm>
      </p:grpSpPr>
      <p:sp>
        <p:nvSpPr>
          <p:cNvPr id="83" name="Picture Placeholder 8"/>
          <p:cNvSpPr>
            <a:spLocks noGrp="1"/>
          </p:cNvSpPr>
          <p:nvPr>
            <p:ph type="pic" idx="13"/>
          </p:nvPr>
        </p:nvSpPr>
        <p:spPr>
          <a:xfrm>
            <a:off x="0" y="0"/>
            <a:ext cx="9144000" cy="4768850"/>
          </a:xfrm>
          <a:prstGeom prst="rect">
            <a:avLst/>
          </a:prstGeom>
        </p:spPr>
        <p:txBody>
          <a:bodyPr lIns="91439" tIns="45719" rIns="91439" bIns="45719">
            <a:noAutofit/>
          </a:bodyPr>
          <a:lstStyle/>
          <a:p>
            <a:endParaRPr/>
          </a:p>
        </p:txBody>
      </p:sp>
      <p:sp>
        <p:nvSpPr>
          <p:cNvPr id="84" name="Title Text"/>
          <p:cNvSpPr txBox="1">
            <a:spLocks noGrp="1"/>
          </p:cNvSpPr>
          <p:nvPr>
            <p:ph type="title"/>
          </p:nvPr>
        </p:nvSpPr>
        <p:spPr>
          <a:prstGeom prst="rect">
            <a:avLst/>
          </a:prstGeom>
        </p:spPr>
        <p:txBody>
          <a:bodyPr/>
          <a:lstStyle/>
          <a:p>
            <a:r>
              <a:t>Title Text</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ext and Bottom Half Image">
    <p:spTree>
      <p:nvGrpSpPr>
        <p:cNvPr id="1" name=""/>
        <p:cNvGrpSpPr/>
        <p:nvPr/>
      </p:nvGrpSpPr>
      <p:grpSpPr>
        <a:xfrm>
          <a:off x="0" y="0"/>
          <a:ext cx="0" cy="0"/>
          <a:chOff x="0" y="0"/>
          <a:chExt cx="0" cy="0"/>
        </a:xfrm>
      </p:grpSpPr>
      <p:sp>
        <p:nvSpPr>
          <p:cNvPr id="92" name="Picture Placeholder 8"/>
          <p:cNvSpPr>
            <a:spLocks noGrp="1"/>
          </p:cNvSpPr>
          <p:nvPr>
            <p:ph type="pic" idx="13"/>
          </p:nvPr>
        </p:nvSpPr>
        <p:spPr>
          <a:xfrm>
            <a:off x="0" y="2574131"/>
            <a:ext cx="9144000" cy="2194719"/>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455612" y="1203325"/>
            <a:ext cx="4006854" cy="1309292"/>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94" name="Title Text"/>
          <p:cNvSpPr txBox="1">
            <a:spLocks noGrp="1"/>
          </p:cNvSpPr>
          <p:nvPr>
            <p:ph type="title"/>
          </p:nvPr>
        </p:nvSpPr>
        <p:spPr>
          <a:prstGeom prst="rect">
            <a:avLst/>
          </a:prstGeom>
        </p:spPr>
        <p:txBody>
          <a:bodyPr/>
          <a:lstStyle/>
          <a:p>
            <a:r>
              <a:t>Title Text</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ext and Right Image">
    <p:spTree>
      <p:nvGrpSpPr>
        <p:cNvPr id="1" name=""/>
        <p:cNvGrpSpPr/>
        <p:nvPr/>
      </p:nvGrpSpPr>
      <p:grpSpPr>
        <a:xfrm>
          <a:off x="0" y="0"/>
          <a:ext cx="0" cy="0"/>
          <a:chOff x="0" y="0"/>
          <a:chExt cx="0" cy="0"/>
        </a:xfrm>
      </p:grpSpPr>
      <p:sp>
        <p:nvSpPr>
          <p:cNvPr id="102" name="Picture Placeholder 8"/>
          <p:cNvSpPr>
            <a:spLocks noGrp="1"/>
          </p:cNvSpPr>
          <p:nvPr>
            <p:ph type="pic" idx="13"/>
          </p:nvPr>
        </p:nvSpPr>
        <p:spPr>
          <a:xfrm>
            <a:off x="4678362" y="1"/>
            <a:ext cx="4465638" cy="4768849"/>
          </a:xfrm>
          <a:prstGeom prst="rect">
            <a:avLst/>
          </a:prstGeom>
        </p:spPr>
        <p:txBody>
          <a:bodyPr lIns="91439" tIns="45719" rIns="91439" bIns="45719">
            <a:noAutofit/>
          </a:bodyPr>
          <a:lstStyle/>
          <a:p>
            <a:endParaRPr/>
          </a:p>
        </p:txBody>
      </p:sp>
      <p:sp>
        <p:nvSpPr>
          <p:cNvPr id="103" name="Title Text"/>
          <p:cNvSpPr txBox="1">
            <a:spLocks noGrp="1"/>
          </p:cNvSpPr>
          <p:nvPr>
            <p:ph type="title"/>
          </p:nvPr>
        </p:nvSpPr>
        <p:spPr>
          <a:xfrm>
            <a:off x="455612" y="308848"/>
            <a:ext cx="4006852" cy="868681"/>
          </a:xfrm>
          <a:prstGeom prst="rect">
            <a:avLst/>
          </a:prstGeom>
        </p:spPr>
        <p:txBody>
          <a:bodyPr/>
          <a:lstStyle/>
          <a:p>
            <a:r>
              <a:t>Title Text</a:t>
            </a:r>
          </a:p>
        </p:txBody>
      </p:sp>
      <p:sp>
        <p:nvSpPr>
          <p:cNvPr id="104" name="Body Level One…"/>
          <p:cNvSpPr txBox="1">
            <a:spLocks noGrp="1"/>
          </p:cNvSpPr>
          <p:nvPr>
            <p:ph type="body" sz="half" idx="1"/>
          </p:nvPr>
        </p:nvSpPr>
        <p:spPr>
          <a:xfrm>
            <a:off x="455614" y="1325244"/>
            <a:ext cx="4006852" cy="3425827"/>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White Section Break">
    <p:spTree>
      <p:nvGrpSpPr>
        <p:cNvPr id="1" name=""/>
        <p:cNvGrpSpPr/>
        <p:nvPr/>
      </p:nvGrpSpPr>
      <p:grpSpPr>
        <a:xfrm>
          <a:off x="0" y="0"/>
          <a:ext cx="0" cy="0"/>
          <a:chOff x="0" y="0"/>
          <a:chExt cx="0" cy="0"/>
        </a:xfrm>
      </p:grpSpPr>
      <p:sp>
        <p:nvSpPr>
          <p:cNvPr id="112" name="Title Text"/>
          <p:cNvSpPr txBox="1">
            <a:spLocks noGrp="1"/>
          </p:cNvSpPr>
          <p:nvPr>
            <p:ph type="title"/>
          </p:nvPr>
        </p:nvSpPr>
        <p:spPr>
          <a:xfrm>
            <a:off x="455612" y="2108062"/>
            <a:ext cx="7772401" cy="1021556"/>
          </a:xfrm>
          <a:prstGeom prst="rect">
            <a:avLst/>
          </a:prstGeom>
        </p:spPr>
        <p:txBody>
          <a:bodyPr anchor="b"/>
          <a:lstStyle>
            <a:lvl1pPr>
              <a:lnSpc>
                <a:spcPct val="80000"/>
              </a:lnSpc>
              <a:defRPr sz="5400">
                <a:solidFill>
                  <a:srgbClr val="003C71">
                    <a:alpha val="90000"/>
                  </a:srgbClr>
                </a:solidFill>
                <a:latin typeface="Intel Clear Pro"/>
                <a:ea typeface="Intel Clear Pro"/>
                <a:cs typeface="Intel Clear Pro"/>
                <a:sym typeface="Intel Clear Pro"/>
              </a:defRPr>
            </a:lvl1pPr>
          </a:lstStyle>
          <a:p>
            <a:r>
              <a:t>Title Text</a:t>
            </a:r>
          </a:p>
        </p:txBody>
      </p:sp>
      <p:sp>
        <p:nvSpPr>
          <p:cNvPr id="113" name="Body Level One…"/>
          <p:cNvSpPr txBox="1">
            <a:spLocks noGrp="1"/>
          </p:cNvSpPr>
          <p:nvPr>
            <p:ph type="body" sz="quarter" idx="1"/>
          </p:nvPr>
        </p:nvSpPr>
        <p:spPr>
          <a:xfrm>
            <a:off x="455612" y="3241150"/>
            <a:ext cx="7772401" cy="1125142"/>
          </a:xfrm>
          <a:prstGeom prst="rect">
            <a:avLst/>
          </a:prstGeom>
        </p:spPr>
        <p:txBody>
          <a:bodyPr/>
          <a:lstStyle>
            <a:lvl1pPr>
              <a:defRPr sz="1600">
                <a:solidFill>
                  <a:schemeClr val="accent2"/>
                </a:solidFill>
              </a:defRPr>
            </a:lvl1pPr>
            <a:lvl2pPr marL="0" indent="0">
              <a:buSzTx/>
              <a:buNone/>
              <a:defRPr sz="1600">
                <a:solidFill>
                  <a:schemeClr val="accent2"/>
                </a:solidFill>
              </a:defRPr>
            </a:lvl2pPr>
            <a:lvl3pPr marL="0" indent="0">
              <a:buSzTx/>
              <a:buNone/>
              <a:defRPr sz="1600">
                <a:solidFill>
                  <a:schemeClr val="accent2"/>
                </a:solidFill>
              </a:defRPr>
            </a:lvl3pPr>
            <a:lvl4pPr marL="0" indent="0">
              <a:buSzTx/>
              <a:buNone/>
              <a:defRPr sz="1600">
                <a:solidFill>
                  <a:schemeClr val="accent2"/>
                </a:solidFill>
              </a:defRPr>
            </a:lvl4pPr>
            <a:lvl5pPr marL="0" indent="0">
              <a:buSzTx/>
              <a:buNone/>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Blue Section Break">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121" name="Title Text"/>
          <p:cNvSpPr txBox="1">
            <a:spLocks noGrp="1"/>
          </p:cNvSpPr>
          <p:nvPr>
            <p:ph type="title"/>
          </p:nvPr>
        </p:nvSpPr>
        <p:spPr>
          <a:xfrm>
            <a:off x="455612" y="2108062"/>
            <a:ext cx="7772401" cy="1021556"/>
          </a:xfrm>
          <a:prstGeom prst="rect">
            <a:avLst/>
          </a:prstGeom>
        </p:spPr>
        <p:txBody>
          <a:bodyPr anchor="b"/>
          <a:lstStyle>
            <a:lvl1pPr>
              <a:lnSpc>
                <a:spcPct val="80000"/>
              </a:lnSpc>
              <a:defRPr sz="5400">
                <a:solidFill>
                  <a:srgbClr val="FFFFFF">
                    <a:alpha val="90000"/>
                  </a:srgbClr>
                </a:solidFill>
                <a:latin typeface="Intel Clear Pro"/>
                <a:ea typeface="Intel Clear Pro"/>
                <a:cs typeface="Intel Clear Pro"/>
                <a:sym typeface="Intel Clear Pro"/>
              </a:defRPr>
            </a:lvl1pPr>
          </a:lstStyle>
          <a:p>
            <a:r>
              <a:t>Title Text</a:t>
            </a:r>
          </a:p>
        </p:txBody>
      </p:sp>
      <p:sp>
        <p:nvSpPr>
          <p:cNvPr id="122" name="Body Level One…"/>
          <p:cNvSpPr txBox="1">
            <a:spLocks noGrp="1"/>
          </p:cNvSpPr>
          <p:nvPr>
            <p:ph type="body" sz="quarter" idx="1"/>
          </p:nvPr>
        </p:nvSpPr>
        <p:spPr>
          <a:xfrm>
            <a:off x="455612" y="3241150"/>
            <a:ext cx="7772401" cy="112514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sp>
        <p:nvSpPr>
          <p:cNvPr id="123"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Hero Text">
    <p:spTree>
      <p:nvGrpSpPr>
        <p:cNvPr id="1" name=""/>
        <p:cNvGrpSpPr/>
        <p:nvPr/>
      </p:nvGrpSpPr>
      <p:grpSpPr>
        <a:xfrm>
          <a:off x="0" y="0"/>
          <a:ext cx="0" cy="0"/>
          <a:chOff x="0" y="0"/>
          <a:chExt cx="0" cy="0"/>
        </a:xfrm>
      </p:grpSpPr>
      <p:sp>
        <p:nvSpPr>
          <p:cNvPr id="130" name="Body Level One…"/>
          <p:cNvSpPr txBox="1">
            <a:spLocks noGrp="1"/>
          </p:cNvSpPr>
          <p:nvPr>
            <p:ph type="body" sz="quarter" idx="1"/>
          </p:nvPr>
        </p:nvSpPr>
        <p:spPr>
          <a:xfrm>
            <a:off x="455612" y="2234881"/>
            <a:ext cx="7772401" cy="1125143"/>
          </a:xfrm>
          <a:prstGeom prst="rect">
            <a:avLst/>
          </a:prstGeom>
        </p:spPr>
        <p:txBody>
          <a:bodyPr/>
          <a:lstStyle>
            <a:lvl1pPr>
              <a:defRPr sz="4000">
                <a:solidFill>
                  <a:schemeClr val="accent2"/>
                </a:solidFill>
              </a:defRPr>
            </a:lvl1pPr>
            <a:lvl2pPr marL="0" indent="0">
              <a:buSzTx/>
              <a:buNone/>
              <a:defRPr sz="4000">
                <a:solidFill>
                  <a:schemeClr val="accent2"/>
                </a:solidFill>
              </a:defRPr>
            </a:lvl2pPr>
            <a:lvl3pPr marL="0" indent="0">
              <a:buSzTx/>
              <a:buNone/>
              <a:defRPr sz="4000">
                <a:solidFill>
                  <a:schemeClr val="accent2"/>
                </a:solidFill>
              </a:defRPr>
            </a:lvl3pPr>
            <a:lvl4pPr marL="0" indent="0">
              <a:buSzTx/>
              <a:buNone/>
              <a:defRPr sz="4000">
                <a:solidFill>
                  <a:schemeClr val="accent2"/>
                </a:solidFill>
              </a:defRPr>
            </a:lvl4pPr>
            <a:lvl5pPr marL="0" indent="0">
              <a:buSzTx/>
              <a:buNone/>
              <a:defRPr sz="40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31" name="Title Text"/>
          <p:cNvSpPr txBox="1">
            <a:spLocks noGrp="1"/>
          </p:cNvSpPr>
          <p:nvPr>
            <p:ph type="title"/>
          </p:nvPr>
        </p:nvSpPr>
        <p:spPr>
          <a:xfrm>
            <a:off x="455612" y="1101793"/>
            <a:ext cx="7772401" cy="1021558"/>
          </a:xfrm>
          <a:prstGeom prst="rect">
            <a:avLst/>
          </a:prstGeom>
        </p:spPr>
        <p:txBody>
          <a:bodyPr anchor="b"/>
          <a:lstStyle>
            <a:lvl1pPr>
              <a:lnSpc>
                <a:spcPct val="80000"/>
              </a:lnSpc>
              <a:defRPr sz="4000"/>
            </a:lvl1pPr>
          </a:lstStyle>
          <a:p>
            <a:r>
              <a:t>Title Text</a:t>
            </a:r>
          </a:p>
        </p:txBody>
      </p:sp>
      <p:sp>
        <p:nvSpPr>
          <p:cNvPr id="13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Blue Section Break Image">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139" name="Title Text"/>
          <p:cNvSpPr txBox="1">
            <a:spLocks noGrp="1"/>
          </p:cNvSpPr>
          <p:nvPr>
            <p:ph type="title"/>
          </p:nvPr>
        </p:nvSpPr>
        <p:spPr>
          <a:xfrm>
            <a:off x="455612" y="2260088"/>
            <a:ext cx="7772401" cy="1021556"/>
          </a:xfrm>
          <a:prstGeom prst="rect">
            <a:avLst/>
          </a:prstGeom>
        </p:spPr>
        <p:txBody>
          <a:bodyPr anchor="b"/>
          <a:lstStyle>
            <a:lvl1pPr>
              <a:lnSpc>
                <a:spcPct val="80000"/>
              </a:lnSpc>
              <a:defRPr sz="5400">
                <a:solidFill>
                  <a:srgbClr val="FFFFFF">
                    <a:alpha val="90000"/>
                  </a:srgbClr>
                </a:solidFill>
                <a:latin typeface="Intel Clear Pro"/>
                <a:ea typeface="Intel Clear Pro"/>
                <a:cs typeface="Intel Clear Pro"/>
                <a:sym typeface="Intel Clear Pro"/>
              </a:defRPr>
            </a:lvl1pPr>
          </a:lstStyle>
          <a:p>
            <a:r>
              <a:t>Title Text</a:t>
            </a:r>
          </a:p>
        </p:txBody>
      </p:sp>
      <p:sp>
        <p:nvSpPr>
          <p:cNvPr id="140" name="Body Level One…"/>
          <p:cNvSpPr txBox="1">
            <a:spLocks noGrp="1"/>
          </p:cNvSpPr>
          <p:nvPr>
            <p:ph type="body" sz="quarter" idx="1"/>
          </p:nvPr>
        </p:nvSpPr>
        <p:spPr>
          <a:xfrm>
            <a:off x="455612" y="3348787"/>
            <a:ext cx="7772401" cy="112514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sp>
        <p:nvSpPr>
          <p:cNvPr id="141" name="Picture Placeholder 4"/>
          <p:cNvSpPr>
            <a:spLocks noGrp="1"/>
          </p:cNvSpPr>
          <p:nvPr>
            <p:ph type="pic" idx="13"/>
          </p:nvPr>
        </p:nvSpPr>
        <p:spPr>
          <a:xfrm>
            <a:off x="0" y="1"/>
            <a:ext cx="9144000" cy="2574133"/>
          </a:xfrm>
          <a:prstGeom prst="rect">
            <a:avLst/>
          </a:prstGeom>
        </p:spPr>
        <p:txBody>
          <a:bodyPr lIns="91439" tIns="45719" rIns="91439" bIns="45719">
            <a:noAutofit/>
          </a:bodyPr>
          <a:lstStyle/>
          <a:p>
            <a:endParaRPr/>
          </a:p>
        </p:txBody>
      </p:sp>
      <p:sp>
        <p:nvSpPr>
          <p:cNvPr id="142"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Back Cover Radial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pic>
        <p:nvPicPr>
          <p:cNvPr id="164" name="Picture 2" descr="Picture 2"/>
          <p:cNvPicPr>
            <a:picLocks noChangeAspect="1"/>
          </p:cNvPicPr>
          <p:nvPr/>
        </p:nvPicPr>
        <p:blipFill>
          <a:blip r:embed="rId2">
            <a:extLst/>
          </a:blip>
          <a:stretch>
            <a:fillRect/>
          </a:stretch>
        </p:blipFill>
        <p:spPr>
          <a:xfrm>
            <a:off x="3477431" y="1875128"/>
            <a:ext cx="2108797" cy="1389890"/>
          </a:xfrm>
          <a:prstGeom prst="rect">
            <a:avLst/>
          </a:prstGeom>
          <a:ln w="12700">
            <a:miter lim="400000"/>
          </a:ln>
        </p:spPr>
      </p:pic>
      <p:sp>
        <p:nvSpPr>
          <p:cNvPr id="165"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1_Back Cover Radial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pic>
        <p:nvPicPr>
          <p:cNvPr id="172" name="Picture 2" descr="Picture 2"/>
          <p:cNvPicPr>
            <a:picLocks noChangeAspect="1"/>
          </p:cNvPicPr>
          <p:nvPr/>
        </p:nvPicPr>
        <p:blipFill>
          <a:blip r:embed="rId2">
            <a:extLst/>
          </a:blip>
          <a:stretch>
            <a:fillRect/>
          </a:stretch>
        </p:blipFill>
        <p:spPr>
          <a:xfrm>
            <a:off x="2748777" y="1874821"/>
            <a:ext cx="3646446" cy="1514492"/>
          </a:xfrm>
          <a:prstGeom prst="rect">
            <a:avLst/>
          </a:prstGeom>
          <a:ln w="12700">
            <a:miter lim="400000"/>
          </a:ln>
        </p:spPr>
      </p:pic>
      <p:sp>
        <p:nvSpPr>
          <p:cNvPr id="173"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with Image">
    <p:spTree>
      <p:nvGrpSpPr>
        <p:cNvPr id="1" name=""/>
        <p:cNvGrpSpPr/>
        <p:nvPr/>
      </p:nvGrpSpPr>
      <p:grpSpPr>
        <a:xfrm>
          <a:off x="0" y="0"/>
          <a:ext cx="0" cy="0"/>
          <a:chOff x="0" y="0"/>
          <a:chExt cx="0" cy="0"/>
        </a:xfrm>
      </p:grpSpPr>
      <p:sp>
        <p:nvSpPr>
          <p:cNvPr id="43" name="Body Level One…"/>
          <p:cNvSpPr txBox="1">
            <a:spLocks noGrp="1"/>
          </p:cNvSpPr>
          <p:nvPr>
            <p:ph type="body" sz="half" idx="1"/>
          </p:nvPr>
        </p:nvSpPr>
        <p:spPr>
          <a:xfrm>
            <a:off x="455612" y="1203324"/>
            <a:ext cx="4006854" cy="3425827"/>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44" name="Title Text"/>
          <p:cNvSpPr txBox="1">
            <a:spLocks noGrp="1"/>
          </p:cNvSpPr>
          <p:nvPr>
            <p:ph type="title"/>
          </p:nvPr>
        </p:nvSpPr>
        <p:spPr>
          <a:prstGeom prst="rect">
            <a:avLst/>
          </a:prstGeom>
        </p:spPr>
        <p:txBody>
          <a:bodyPr/>
          <a:lstStyle/>
          <a:p>
            <a:r>
              <a:t>Title Text</a:t>
            </a:r>
          </a:p>
        </p:txBody>
      </p:sp>
      <p:sp>
        <p:nvSpPr>
          <p:cNvPr id="45" name="Picture Placeholder 8"/>
          <p:cNvSpPr>
            <a:spLocks noGrp="1"/>
          </p:cNvSpPr>
          <p:nvPr>
            <p:ph type="pic" sz="quarter" idx="13"/>
          </p:nvPr>
        </p:nvSpPr>
        <p:spPr>
          <a:xfrm>
            <a:off x="4830762" y="943430"/>
            <a:ext cx="3181125" cy="1670950"/>
          </a:xfrm>
          <a:prstGeom prst="rect">
            <a:avLst/>
          </a:prstGeom>
        </p:spPr>
        <p:txBody>
          <a:bodyPr lIns="91439" tIns="45719" rIns="91439" bIns="45719">
            <a:noAutofit/>
          </a:bodyPr>
          <a:lstStyle/>
          <a:p>
            <a:endParaRPr/>
          </a:p>
        </p:txBody>
      </p:sp>
      <p:sp>
        <p:nvSpPr>
          <p:cNvPr id="46" name="Picture Placeholder 8"/>
          <p:cNvSpPr>
            <a:spLocks noGrp="1"/>
          </p:cNvSpPr>
          <p:nvPr>
            <p:ph type="pic" sz="quarter" idx="14"/>
          </p:nvPr>
        </p:nvSpPr>
        <p:spPr>
          <a:xfrm>
            <a:off x="4830762" y="2843895"/>
            <a:ext cx="3181125" cy="1670952"/>
          </a:xfrm>
          <a:prstGeom prst="rect">
            <a:avLst/>
          </a:prstGeom>
        </p:spPr>
        <p:txBody>
          <a:bodyPr lIns="91439" tIns="45719" rIns="91439" bIns="45719">
            <a:noAutofit/>
          </a:bodyPr>
          <a:lstStyle/>
          <a:p>
            <a:endParaRP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cSld name="2_Title Slide with Linear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14" name="Title Text"/>
          <p:cNvSpPr txBox="1">
            <a:spLocks noGrp="1"/>
          </p:cNvSpPr>
          <p:nvPr>
            <p:ph type="title"/>
          </p:nvPr>
        </p:nvSpPr>
        <p:spPr>
          <a:xfrm>
            <a:off x="444687" y="2479420"/>
            <a:ext cx="8212888" cy="1102521"/>
          </a:xfrm>
          <a:prstGeom prst="rect">
            <a:avLst/>
          </a:prstGeom>
        </p:spPr>
        <p:txBody>
          <a:bodyPr anchor="b"/>
          <a:lstStyle>
            <a:lvl1pPr>
              <a:lnSpc>
                <a:spcPct val="80000"/>
              </a:lnSpc>
              <a:defRPr sz="6500">
                <a:solidFill>
                  <a:srgbClr val="FFFFFF">
                    <a:alpha val="90000"/>
                  </a:srgbClr>
                </a:solidFill>
                <a:latin typeface="Intel Clear Pro"/>
                <a:ea typeface="Intel Clear Pro"/>
                <a:cs typeface="Intel Clear Pro"/>
                <a:sym typeface="Intel Clear Pro"/>
              </a:defRPr>
            </a:lvl1pPr>
          </a:lstStyle>
          <a:p>
            <a:r>
              <a:t>Title Text</a:t>
            </a:r>
          </a:p>
        </p:txBody>
      </p:sp>
      <p:sp>
        <p:nvSpPr>
          <p:cNvPr id="15" name="Body Level One…"/>
          <p:cNvSpPr txBox="1">
            <a:spLocks noGrp="1"/>
          </p:cNvSpPr>
          <p:nvPr>
            <p:ph type="body" sz="quarter" idx="1"/>
          </p:nvPr>
        </p:nvSpPr>
        <p:spPr>
          <a:xfrm>
            <a:off x="455612" y="3493008"/>
            <a:ext cx="6330215" cy="92536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pic>
        <p:nvPicPr>
          <p:cNvPr id="16" name="Picture 2" descr="Picture 2"/>
          <p:cNvPicPr>
            <a:picLocks noChangeAspect="1"/>
          </p:cNvPicPr>
          <p:nvPr/>
        </p:nvPicPr>
        <p:blipFill>
          <a:blip r:embed="rId2">
            <a:extLst/>
          </a:blip>
          <a:stretch>
            <a:fillRect/>
          </a:stretch>
        </p:blipFill>
        <p:spPr>
          <a:xfrm>
            <a:off x="451796" y="383169"/>
            <a:ext cx="1248051" cy="829851"/>
          </a:xfrm>
          <a:prstGeom prst="rect">
            <a:avLst/>
          </a:prstGeom>
          <a:ln w="12700">
            <a:miter lim="400000"/>
          </a:ln>
        </p:spPr>
      </p:pic>
      <p:sp>
        <p:nvSpPr>
          <p:cNvPr id="17"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le Slide with Linear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24" name="Title Text"/>
          <p:cNvSpPr txBox="1">
            <a:spLocks noGrp="1"/>
          </p:cNvSpPr>
          <p:nvPr>
            <p:ph type="title"/>
          </p:nvPr>
        </p:nvSpPr>
        <p:spPr>
          <a:xfrm>
            <a:off x="444687" y="2479420"/>
            <a:ext cx="8212888" cy="1102521"/>
          </a:xfrm>
          <a:prstGeom prst="rect">
            <a:avLst/>
          </a:prstGeom>
        </p:spPr>
        <p:txBody>
          <a:bodyPr anchor="b"/>
          <a:lstStyle>
            <a:lvl1pPr>
              <a:lnSpc>
                <a:spcPct val="80000"/>
              </a:lnSpc>
              <a:defRPr sz="6500">
                <a:solidFill>
                  <a:srgbClr val="FFFFFF">
                    <a:alpha val="90000"/>
                  </a:srgbClr>
                </a:solidFill>
                <a:latin typeface="Intel Clear Pro"/>
                <a:ea typeface="Intel Clear Pro"/>
                <a:cs typeface="Intel Clear Pro"/>
                <a:sym typeface="Intel Clear Pro"/>
              </a:defRPr>
            </a:lvl1pPr>
          </a:lstStyle>
          <a:p>
            <a:r>
              <a:t>Title Text</a:t>
            </a:r>
          </a:p>
        </p:txBody>
      </p:sp>
      <p:sp>
        <p:nvSpPr>
          <p:cNvPr id="25" name="Body Level One…"/>
          <p:cNvSpPr txBox="1">
            <a:spLocks noGrp="1"/>
          </p:cNvSpPr>
          <p:nvPr>
            <p:ph type="body" sz="quarter" idx="1"/>
          </p:nvPr>
        </p:nvSpPr>
        <p:spPr>
          <a:xfrm>
            <a:off x="455612" y="3493008"/>
            <a:ext cx="6330215" cy="92536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pic>
        <p:nvPicPr>
          <p:cNvPr id="26" name="Picture 4" descr="Picture 4"/>
          <p:cNvPicPr>
            <a:picLocks noChangeAspect="1"/>
          </p:cNvPicPr>
          <p:nvPr/>
        </p:nvPicPr>
        <p:blipFill>
          <a:blip r:embed="rId2">
            <a:extLst/>
          </a:blip>
          <a:stretch>
            <a:fillRect/>
          </a:stretch>
        </p:blipFill>
        <p:spPr>
          <a:xfrm>
            <a:off x="460693" y="389228"/>
            <a:ext cx="2121768" cy="887285"/>
          </a:xfrm>
          <a:prstGeom prst="rect">
            <a:avLst/>
          </a:prstGeom>
          <a:ln w="12700">
            <a:miter lim="400000"/>
          </a:ln>
        </p:spPr>
      </p:pic>
      <p:sp>
        <p:nvSpPr>
          <p:cNvPr id="27"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wo Content with Image">
    <p:spTree>
      <p:nvGrpSpPr>
        <p:cNvPr id="1" name=""/>
        <p:cNvGrpSpPr/>
        <p:nvPr/>
      </p:nvGrpSpPr>
      <p:grpSpPr>
        <a:xfrm>
          <a:off x="0" y="0"/>
          <a:ext cx="0" cy="0"/>
          <a:chOff x="0" y="0"/>
          <a:chExt cx="0" cy="0"/>
        </a:xfrm>
      </p:grpSpPr>
      <p:sp>
        <p:nvSpPr>
          <p:cNvPr id="54" name="Body Level One…"/>
          <p:cNvSpPr txBox="1">
            <a:spLocks noGrp="1"/>
          </p:cNvSpPr>
          <p:nvPr>
            <p:ph type="body" sz="half" idx="1"/>
          </p:nvPr>
        </p:nvSpPr>
        <p:spPr>
          <a:xfrm>
            <a:off x="455612" y="1203324"/>
            <a:ext cx="4006854" cy="3425827"/>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55" name="Title Text"/>
          <p:cNvSpPr txBox="1">
            <a:spLocks noGrp="1"/>
          </p:cNvSpPr>
          <p:nvPr>
            <p:ph type="title"/>
          </p:nvPr>
        </p:nvSpPr>
        <p:spPr>
          <a:prstGeom prst="rect">
            <a:avLst/>
          </a:prstGeom>
        </p:spPr>
        <p:txBody>
          <a:bodyPr/>
          <a:lstStyle/>
          <a:p>
            <a:r>
              <a:t>Title Text</a:t>
            </a:r>
          </a:p>
        </p:txBody>
      </p:sp>
      <p:sp>
        <p:nvSpPr>
          <p:cNvPr id="56" name="Picture Placeholder 8"/>
          <p:cNvSpPr>
            <a:spLocks noGrp="1"/>
          </p:cNvSpPr>
          <p:nvPr>
            <p:ph type="pic" sz="quarter" idx="13"/>
          </p:nvPr>
        </p:nvSpPr>
        <p:spPr>
          <a:xfrm>
            <a:off x="4830762" y="943430"/>
            <a:ext cx="3181125" cy="1670950"/>
          </a:xfrm>
          <a:prstGeom prst="rect">
            <a:avLst/>
          </a:prstGeom>
        </p:spPr>
        <p:txBody>
          <a:bodyPr lIns="91439" tIns="45719" rIns="91439" bIns="45719">
            <a:noAutofit/>
          </a:bodyPr>
          <a:lstStyle/>
          <a:p>
            <a:endParaRPr/>
          </a:p>
        </p:txBody>
      </p:sp>
      <p:sp>
        <p:nvSpPr>
          <p:cNvPr id="57" name="Picture Placeholder 8"/>
          <p:cNvSpPr>
            <a:spLocks noGrp="1"/>
          </p:cNvSpPr>
          <p:nvPr>
            <p:ph type="pic" sz="quarter" idx="14"/>
          </p:nvPr>
        </p:nvSpPr>
        <p:spPr>
          <a:xfrm>
            <a:off x="4830762" y="2843895"/>
            <a:ext cx="3181125" cy="1670952"/>
          </a:xfrm>
          <a:prstGeom prst="rect">
            <a:avLst/>
          </a:prstGeom>
        </p:spPr>
        <p:txBody>
          <a:bodyPr lIns="91439" tIns="45719" rIns="91439" bIns="45719">
            <a:noAutofit/>
          </a:bodyPr>
          <a:lstStyle/>
          <a:p>
            <a:endParaRP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65" name="Body Level One…"/>
          <p:cNvSpPr txBox="1">
            <a:spLocks noGrp="1"/>
          </p:cNvSpPr>
          <p:nvPr>
            <p:ph type="body" sz="half" idx="1"/>
          </p:nvPr>
        </p:nvSpPr>
        <p:spPr>
          <a:xfrm>
            <a:off x="455612" y="1203324"/>
            <a:ext cx="4006854" cy="3425827"/>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Quote with Attribute">
    <p:spTree>
      <p:nvGrpSpPr>
        <p:cNvPr id="1" name=""/>
        <p:cNvGrpSpPr/>
        <p:nvPr/>
      </p:nvGrpSpPr>
      <p:grpSpPr>
        <a:xfrm>
          <a:off x="0" y="0"/>
          <a:ext cx="0" cy="0"/>
          <a:chOff x="0" y="0"/>
          <a:chExt cx="0" cy="0"/>
        </a:xfrm>
      </p:grpSpPr>
      <p:sp>
        <p:nvSpPr>
          <p:cNvPr id="74" name="Body Level One…"/>
          <p:cNvSpPr txBox="1">
            <a:spLocks noGrp="1"/>
          </p:cNvSpPr>
          <p:nvPr>
            <p:ph type="body" idx="1"/>
          </p:nvPr>
        </p:nvSpPr>
        <p:spPr>
          <a:xfrm>
            <a:off x="455612" y="1203325"/>
            <a:ext cx="8228015" cy="3425825"/>
          </a:xfrm>
          <a:prstGeom prst="rect">
            <a:avLst/>
          </a:prstGeom>
        </p:spPr>
        <p:txBody>
          <a:bodyPr anchor="ctr"/>
          <a:lstStyle>
            <a:lvl1pPr marL="190500" indent="-190500">
              <a:defRPr sz="3600" b="1"/>
            </a:lvl1pPr>
            <a:lvl2pPr marL="868362" indent="-676275">
              <a:buChar char="–"/>
              <a:defRPr sz="3600" b="1"/>
            </a:lvl2pPr>
            <a:lvl3pPr marL="1143000" indent="-685800">
              <a:defRPr sz="3600" b="1"/>
            </a:lvl3pPr>
            <a:lvl4pPr marL="1489507" indent="-748144">
              <a:defRPr sz="3600" b="1"/>
            </a:lvl4pPr>
            <a:lvl5pPr marL="1913571" indent="-822958">
              <a:defRPr sz="3600" b="1"/>
            </a:lvl5pPr>
          </a:lstStyle>
          <a:p>
            <a:r>
              <a:t>Body Level One</a:t>
            </a:r>
          </a:p>
          <a:p>
            <a:pPr lvl="1"/>
            <a:r>
              <a:t>Body Level Two</a:t>
            </a:r>
          </a:p>
          <a:p>
            <a:pPr lvl="2"/>
            <a:r>
              <a:t>Body Level Three</a:t>
            </a:r>
          </a:p>
          <a:p>
            <a:pPr lvl="3"/>
            <a:r>
              <a:t>Body Level Four</a:t>
            </a:r>
          </a:p>
          <a:p>
            <a:pPr lvl="4"/>
            <a:r>
              <a:t>Body Level Five</a:t>
            </a:r>
          </a:p>
        </p:txBody>
      </p:sp>
      <p:sp>
        <p:nvSpPr>
          <p:cNvPr id="75" name="Title Text"/>
          <p:cNvSpPr txBox="1">
            <a:spLocks noGrp="1"/>
          </p:cNvSpPr>
          <p:nvPr>
            <p:ph type="title"/>
          </p:nvPr>
        </p:nvSpPr>
        <p:spPr>
          <a:prstGeom prst="rect">
            <a:avLst/>
          </a:prstGeom>
        </p:spPr>
        <p:txBody>
          <a:bodyPr/>
          <a:lstStyle/>
          <a:p>
            <a:r>
              <a:t>Title Text</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Full Bleed Image">
    <p:spTree>
      <p:nvGrpSpPr>
        <p:cNvPr id="1" name=""/>
        <p:cNvGrpSpPr/>
        <p:nvPr/>
      </p:nvGrpSpPr>
      <p:grpSpPr>
        <a:xfrm>
          <a:off x="0" y="0"/>
          <a:ext cx="0" cy="0"/>
          <a:chOff x="0" y="0"/>
          <a:chExt cx="0" cy="0"/>
        </a:xfrm>
      </p:grpSpPr>
      <p:sp>
        <p:nvSpPr>
          <p:cNvPr id="83" name="Picture Placeholder 8"/>
          <p:cNvSpPr>
            <a:spLocks noGrp="1"/>
          </p:cNvSpPr>
          <p:nvPr>
            <p:ph type="pic" idx="13"/>
          </p:nvPr>
        </p:nvSpPr>
        <p:spPr>
          <a:xfrm>
            <a:off x="0" y="0"/>
            <a:ext cx="9144000" cy="4768850"/>
          </a:xfrm>
          <a:prstGeom prst="rect">
            <a:avLst/>
          </a:prstGeom>
        </p:spPr>
        <p:txBody>
          <a:bodyPr lIns="91439" tIns="45719" rIns="91439" bIns="45719">
            <a:noAutofit/>
          </a:bodyPr>
          <a:lstStyle/>
          <a:p>
            <a:endParaRPr/>
          </a:p>
        </p:txBody>
      </p:sp>
      <p:sp>
        <p:nvSpPr>
          <p:cNvPr id="84" name="Title Text"/>
          <p:cNvSpPr txBox="1">
            <a:spLocks noGrp="1"/>
          </p:cNvSpPr>
          <p:nvPr>
            <p:ph type="title"/>
          </p:nvPr>
        </p:nvSpPr>
        <p:spPr>
          <a:prstGeom prst="rect">
            <a:avLst/>
          </a:prstGeom>
        </p:spPr>
        <p:txBody>
          <a:bodyPr/>
          <a:lstStyle/>
          <a:p>
            <a:r>
              <a:t>Title Text</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ext and Bottom Half Image">
    <p:spTree>
      <p:nvGrpSpPr>
        <p:cNvPr id="1" name=""/>
        <p:cNvGrpSpPr/>
        <p:nvPr/>
      </p:nvGrpSpPr>
      <p:grpSpPr>
        <a:xfrm>
          <a:off x="0" y="0"/>
          <a:ext cx="0" cy="0"/>
          <a:chOff x="0" y="0"/>
          <a:chExt cx="0" cy="0"/>
        </a:xfrm>
      </p:grpSpPr>
      <p:sp>
        <p:nvSpPr>
          <p:cNvPr id="92" name="Picture Placeholder 8"/>
          <p:cNvSpPr>
            <a:spLocks noGrp="1"/>
          </p:cNvSpPr>
          <p:nvPr>
            <p:ph type="pic" idx="13"/>
          </p:nvPr>
        </p:nvSpPr>
        <p:spPr>
          <a:xfrm>
            <a:off x="0" y="2574131"/>
            <a:ext cx="9144000" cy="2194719"/>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455612" y="1203325"/>
            <a:ext cx="4006854" cy="1309292"/>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94" name="Title Text"/>
          <p:cNvSpPr txBox="1">
            <a:spLocks noGrp="1"/>
          </p:cNvSpPr>
          <p:nvPr>
            <p:ph type="title"/>
          </p:nvPr>
        </p:nvSpPr>
        <p:spPr>
          <a:prstGeom prst="rect">
            <a:avLst/>
          </a:prstGeom>
        </p:spPr>
        <p:txBody>
          <a:bodyPr/>
          <a:lstStyle/>
          <a:p>
            <a:r>
              <a:t>Title Text</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ext and Right Image">
    <p:spTree>
      <p:nvGrpSpPr>
        <p:cNvPr id="1" name=""/>
        <p:cNvGrpSpPr/>
        <p:nvPr/>
      </p:nvGrpSpPr>
      <p:grpSpPr>
        <a:xfrm>
          <a:off x="0" y="0"/>
          <a:ext cx="0" cy="0"/>
          <a:chOff x="0" y="0"/>
          <a:chExt cx="0" cy="0"/>
        </a:xfrm>
      </p:grpSpPr>
      <p:sp>
        <p:nvSpPr>
          <p:cNvPr id="102" name="Picture Placeholder 8"/>
          <p:cNvSpPr>
            <a:spLocks noGrp="1"/>
          </p:cNvSpPr>
          <p:nvPr>
            <p:ph type="pic" idx="13"/>
          </p:nvPr>
        </p:nvSpPr>
        <p:spPr>
          <a:xfrm>
            <a:off x="4678362" y="1"/>
            <a:ext cx="4465638" cy="4768849"/>
          </a:xfrm>
          <a:prstGeom prst="rect">
            <a:avLst/>
          </a:prstGeom>
        </p:spPr>
        <p:txBody>
          <a:bodyPr lIns="91439" tIns="45719" rIns="91439" bIns="45719">
            <a:noAutofit/>
          </a:bodyPr>
          <a:lstStyle/>
          <a:p>
            <a:endParaRPr/>
          </a:p>
        </p:txBody>
      </p:sp>
      <p:sp>
        <p:nvSpPr>
          <p:cNvPr id="103" name="Title Text"/>
          <p:cNvSpPr txBox="1">
            <a:spLocks noGrp="1"/>
          </p:cNvSpPr>
          <p:nvPr>
            <p:ph type="title"/>
          </p:nvPr>
        </p:nvSpPr>
        <p:spPr>
          <a:xfrm>
            <a:off x="455612" y="308848"/>
            <a:ext cx="4006852" cy="868681"/>
          </a:xfrm>
          <a:prstGeom prst="rect">
            <a:avLst/>
          </a:prstGeom>
        </p:spPr>
        <p:txBody>
          <a:bodyPr/>
          <a:lstStyle/>
          <a:p>
            <a:r>
              <a:t>Title Text</a:t>
            </a:r>
          </a:p>
        </p:txBody>
      </p:sp>
      <p:sp>
        <p:nvSpPr>
          <p:cNvPr id="104" name="Body Level One…"/>
          <p:cNvSpPr txBox="1">
            <a:spLocks noGrp="1"/>
          </p:cNvSpPr>
          <p:nvPr>
            <p:ph type="body" sz="half" idx="1"/>
          </p:nvPr>
        </p:nvSpPr>
        <p:spPr>
          <a:xfrm>
            <a:off x="455614" y="1325244"/>
            <a:ext cx="4006852" cy="3425827"/>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White Section Break">
    <p:spTree>
      <p:nvGrpSpPr>
        <p:cNvPr id="1" name=""/>
        <p:cNvGrpSpPr/>
        <p:nvPr/>
      </p:nvGrpSpPr>
      <p:grpSpPr>
        <a:xfrm>
          <a:off x="0" y="0"/>
          <a:ext cx="0" cy="0"/>
          <a:chOff x="0" y="0"/>
          <a:chExt cx="0" cy="0"/>
        </a:xfrm>
      </p:grpSpPr>
      <p:sp>
        <p:nvSpPr>
          <p:cNvPr id="112" name="Title Text"/>
          <p:cNvSpPr txBox="1">
            <a:spLocks noGrp="1"/>
          </p:cNvSpPr>
          <p:nvPr>
            <p:ph type="title"/>
          </p:nvPr>
        </p:nvSpPr>
        <p:spPr>
          <a:xfrm>
            <a:off x="455612" y="2108062"/>
            <a:ext cx="7772401" cy="1021556"/>
          </a:xfrm>
          <a:prstGeom prst="rect">
            <a:avLst/>
          </a:prstGeom>
        </p:spPr>
        <p:txBody>
          <a:bodyPr anchor="b"/>
          <a:lstStyle>
            <a:lvl1pPr>
              <a:lnSpc>
                <a:spcPct val="80000"/>
              </a:lnSpc>
              <a:defRPr sz="5400">
                <a:solidFill>
                  <a:srgbClr val="003C71">
                    <a:alpha val="90000"/>
                  </a:srgbClr>
                </a:solidFill>
                <a:latin typeface="Intel Clear Pro"/>
                <a:ea typeface="Intel Clear Pro"/>
                <a:cs typeface="Intel Clear Pro"/>
                <a:sym typeface="Intel Clear Pro"/>
              </a:defRPr>
            </a:lvl1pPr>
          </a:lstStyle>
          <a:p>
            <a:r>
              <a:t>Title Text</a:t>
            </a:r>
          </a:p>
        </p:txBody>
      </p:sp>
      <p:sp>
        <p:nvSpPr>
          <p:cNvPr id="113" name="Body Level One…"/>
          <p:cNvSpPr txBox="1">
            <a:spLocks noGrp="1"/>
          </p:cNvSpPr>
          <p:nvPr>
            <p:ph type="body" sz="quarter" idx="1"/>
          </p:nvPr>
        </p:nvSpPr>
        <p:spPr>
          <a:xfrm>
            <a:off x="455612" y="3241150"/>
            <a:ext cx="7772401" cy="1125142"/>
          </a:xfrm>
          <a:prstGeom prst="rect">
            <a:avLst/>
          </a:prstGeom>
        </p:spPr>
        <p:txBody>
          <a:bodyPr/>
          <a:lstStyle>
            <a:lvl1pPr>
              <a:defRPr sz="1600">
                <a:solidFill>
                  <a:schemeClr val="accent2"/>
                </a:solidFill>
              </a:defRPr>
            </a:lvl1pPr>
            <a:lvl2pPr marL="0" indent="0">
              <a:buSzTx/>
              <a:buNone/>
              <a:defRPr sz="1600">
                <a:solidFill>
                  <a:schemeClr val="accent2"/>
                </a:solidFill>
              </a:defRPr>
            </a:lvl2pPr>
            <a:lvl3pPr marL="0" indent="0">
              <a:buSzTx/>
              <a:buNone/>
              <a:defRPr sz="1600">
                <a:solidFill>
                  <a:schemeClr val="accent2"/>
                </a:solidFill>
              </a:defRPr>
            </a:lvl3pPr>
            <a:lvl4pPr marL="0" indent="0">
              <a:buSzTx/>
              <a:buNone/>
              <a:defRPr sz="1600">
                <a:solidFill>
                  <a:schemeClr val="accent2"/>
                </a:solidFill>
              </a:defRPr>
            </a:lvl4pPr>
            <a:lvl5pPr marL="0" indent="0">
              <a:buSzTx/>
              <a:buNone/>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Blue Section Break">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121" name="Title Text"/>
          <p:cNvSpPr txBox="1">
            <a:spLocks noGrp="1"/>
          </p:cNvSpPr>
          <p:nvPr>
            <p:ph type="title"/>
          </p:nvPr>
        </p:nvSpPr>
        <p:spPr>
          <a:xfrm>
            <a:off x="455612" y="2108062"/>
            <a:ext cx="7772401" cy="1021556"/>
          </a:xfrm>
          <a:prstGeom prst="rect">
            <a:avLst/>
          </a:prstGeom>
        </p:spPr>
        <p:txBody>
          <a:bodyPr anchor="b"/>
          <a:lstStyle>
            <a:lvl1pPr>
              <a:lnSpc>
                <a:spcPct val="80000"/>
              </a:lnSpc>
              <a:defRPr sz="5400">
                <a:solidFill>
                  <a:srgbClr val="FFFFFF">
                    <a:alpha val="90000"/>
                  </a:srgbClr>
                </a:solidFill>
                <a:latin typeface="Intel Clear Pro"/>
                <a:ea typeface="Intel Clear Pro"/>
                <a:cs typeface="Intel Clear Pro"/>
                <a:sym typeface="Intel Clear Pro"/>
              </a:defRPr>
            </a:lvl1pPr>
          </a:lstStyle>
          <a:p>
            <a:r>
              <a:t>Title Text</a:t>
            </a:r>
          </a:p>
        </p:txBody>
      </p:sp>
      <p:sp>
        <p:nvSpPr>
          <p:cNvPr id="122" name="Body Level One…"/>
          <p:cNvSpPr txBox="1">
            <a:spLocks noGrp="1"/>
          </p:cNvSpPr>
          <p:nvPr>
            <p:ph type="body" sz="quarter" idx="1"/>
          </p:nvPr>
        </p:nvSpPr>
        <p:spPr>
          <a:xfrm>
            <a:off x="455612" y="3241150"/>
            <a:ext cx="7772401" cy="112514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sp>
        <p:nvSpPr>
          <p:cNvPr id="123"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Body Level One…"/>
          <p:cNvSpPr txBox="1">
            <a:spLocks noGrp="1"/>
          </p:cNvSpPr>
          <p:nvPr>
            <p:ph type="body" sz="half" idx="1"/>
          </p:nvPr>
        </p:nvSpPr>
        <p:spPr>
          <a:xfrm>
            <a:off x="455612" y="1203324"/>
            <a:ext cx="4006854" cy="3425827"/>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55" name="Title Text"/>
          <p:cNvSpPr txBox="1">
            <a:spLocks noGrp="1"/>
          </p:cNvSpPr>
          <p:nvPr>
            <p:ph type="title"/>
          </p:nvPr>
        </p:nvSpPr>
        <p:spPr>
          <a:prstGeom prst="rect">
            <a:avLst/>
          </a:prstGeom>
        </p:spPr>
        <p:txBody>
          <a:bodyPr/>
          <a:lstStyle/>
          <a:p>
            <a:r>
              <a:t>Title Text</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Hero Text">
    <p:spTree>
      <p:nvGrpSpPr>
        <p:cNvPr id="1" name=""/>
        <p:cNvGrpSpPr/>
        <p:nvPr/>
      </p:nvGrpSpPr>
      <p:grpSpPr>
        <a:xfrm>
          <a:off x="0" y="0"/>
          <a:ext cx="0" cy="0"/>
          <a:chOff x="0" y="0"/>
          <a:chExt cx="0" cy="0"/>
        </a:xfrm>
      </p:grpSpPr>
      <p:sp>
        <p:nvSpPr>
          <p:cNvPr id="130" name="Body Level One…"/>
          <p:cNvSpPr txBox="1">
            <a:spLocks noGrp="1"/>
          </p:cNvSpPr>
          <p:nvPr>
            <p:ph type="body" sz="quarter" idx="1"/>
          </p:nvPr>
        </p:nvSpPr>
        <p:spPr>
          <a:xfrm>
            <a:off x="455612" y="2234881"/>
            <a:ext cx="7772401" cy="1125143"/>
          </a:xfrm>
          <a:prstGeom prst="rect">
            <a:avLst/>
          </a:prstGeom>
        </p:spPr>
        <p:txBody>
          <a:bodyPr/>
          <a:lstStyle>
            <a:lvl1pPr>
              <a:defRPr sz="4000">
                <a:solidFill>
                  <a:schemeClr val="accent2"/>
                </a:solidFill>
              </a:defRPr>
            </a:lvl1pPr>
            <a:lvl2pPr marL="0" indent="0">
              <a:buSzTx/>
              <a:buNone/>
              <a:defRPr sz="4000">
                <a:solidFill>
                  <a:schemeClr val="accent2"/>
                </a:solidFill>
              </a:defRPr>
            </a:lvl2pPr>
            <a:lvl3pPr marL="0" indent="0">
              <a:buSzTx/>
              <a:buNone/>
              <a:defRPr sz="4000">
                <a:solidFill>
                  <a:schemeClr val="accent2"/>
                </a:solidFill>
              </a:defRPr>
            </a:lvl3pPr>
            <a:lvl4pPr marL="0" indent="0">
              <a:buSzTx/>
              <a:buNone/>
              <a:defRPr sz="4000">
                <a:solidFill>
                  <a:schemeClr val="accent2"/>
                </a:solidFill>
              </a:defRPr>
            </a:lvl4pPr>
            <a:lvl5pPr marL="0" indent="0">
              <a:buSzTx/>
              <a:buNone/>
              <a:defRPr sz="40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31" name="Title Text"/>
          <p:cNvSpPr txBox="1">
            <a:spLocks noGrp="1"/>
          </p:cNvSpPr>
          <p:nvPr>
            <p:ph type="title"/>
          </p:nvPr>
        </p:nvSpPr>
        <p:spPr>
          <a:xfrm>
            <a:off x="455612" y="1101793"/>
            <a:ext cx="7772401" cy="1021558"/>
          </a:xfrm>
          <a:prstGeom prst="rect">
            <a:avLst/>
          </a:prstGeom>
        </p:spPr>
        <p:txBody>
          <a:bodyPr anchor="b"/>
          <a:lstStyle>
            <a:lvl1pPr>
              <a:lnSpc>
                <a:spcPct val="80000"/>
              </a:lnSpc>
              <a:defRPr sz="4000"/>
            </a:lvl1pPr>
          </a:lstStyle>
          <a:p>
            <a:r>
              <a:t>Title Text</a:t>
            </a:r>
          </a:p>
        </p:txBody>
      </p:sp>
      <p:sp>
        <p:nvSpPr>
          <p:cNvPr id="13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Blue Section Break Image">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139" name="Title Text"/>
          <p:cNvSpPr txBox="1">
            <a:spLocks noGrp="1"/>
          </p:cNvSpPr>
          <p:nvPr>
            <p:ph type="title"/>
          </p:nvPr>
        </p:nvSpPr>
        <p:spPr>
          <a:xfrm>
            <a:off x="455612" y="2260088"/>
            <a:ext cx="7772401" cy="1021556"/>
          </a:xfrm>
          <a:prstGeom prst="rect">
            <a:avLst/>
          </a:prstGeom>
        </p:spPr>
        <p:txBody>
          <a:bodyPr anchor="b"/>
          <a:lstStyle>
            <a:lvl1pPr>
              <a:lnSpc>
                <a:spcPct val="80000"/>
              </a:lnSpc>
              <a:defRPr sz="5400">
                <a:solidFill>
                  <a:srgbClr val="FFFFFF">
                    <a:alpha val="90000"/>
                  </a:srgbClr>
                </a:solidFill>
                <a:latin typeface="Intel Clear Pro"/>
                <a:ea typeface="Intel Clear Pro"/>
                <a:cs typeface="Intel Clear Pro"/>
                <a:sym typeface="Intel Clear Pro"/>
              </a:defRPr>
            </a:lvl1pPr>
          </a:lstStyle>
          <a:p>
            <a:r>
              <a:t>Title Text</a:t>
            </a:r>
          </a:p>
        </p:txBody>
      </p:sp>
      <p:sp>
        <p:nvSpPr>
          <p:cNvPr id="140" name="Body Level One…"/>
          <p:cNvSpPr txBox="1">
            <a:spLocks noGrp="1"/>
          </p:cNvSpPr>
          <p:nvPr>
            <p:ph type="body" sz="quarter" idx="1"/>
          </p:nvPr>
        </p:nvSpPr>
        <p:spPr>
          <a:xfrm>
            <a:off x="455612" y="3348787"/>
            <a:ext cx="7772401" cy="112514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sp>
        <p:nvSpPr>
          <p:cNvPr id="141" name="Picture Placeholder 4"/>
          <p:cNvSpPr>
            <a:spLocks noGrp="1"/>
          </p:cNvSpPr>
          <p:nvPr>
            <p:ph type="pic" idx="13"/>
          </p:nvPr>
        </p:nvSpPr>
        <p:spPr>
          <a:xfrm>
            <a:off x="0" y="1"/>
            <a:ext cx="9144000" cy="2574133"/>
          </a:xfrm>
          <a:prstGeom prst="rect">
            <a:avLst/>
          </a:prstGeom>
        </p:spPr>
        <p:txBody>
          <a:bodyPr lIns="91439" tIns="45719" rIns="91439" bIns="45719">
            <a:noAutofit/>
          </a:bodyPr>
          <a:lstStyle/>
          <a:p>
            <a:endParaRPr/>
          </a:p>
        </p:txBody>
      </p:sp>
      <p:sp>
        <p:nvSpPr>
          <p:cNvPr id="142"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49" name="Title Text"/>
          <p:cNvSpPr txBox="1">
            <a:spLocks noGrp="1"/>
          </p:cNvSpPr>
          <p:nvPr>
            <p:ph type="title"/>
          </p:nvPr>
        </p:nvSpPr>
        <p:spPr>
          <a:prstGeom prst="rect">
            <a:avLst/>
          </a:prstGeom>
        </p:spPr>
        <p:txBody>
          <a:bodyPr/>
          <a:lstStyle/>
          <a:p>
            <a:r>
              <a:t>Title Text</a:t>
            </a:r>
          </a:p>
        </p:txBody>
      </p:sp>
      <p:sp>
        <p:nvSpPr>
          <p:cNvPr id="15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Back Cover Radial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pic>
        <p:nvPicPr>
          <p:cNvPr id="164" name="Picture 2" descr="Picture 2"/>
          <p:cNvPicPr>
            <a:picLocks noChangeAspect="1"/>
          </p:cNvPicPr>
          <p:nvPr/>
        </p:nvPicPr>
        <p:blipFill>
          <a:blip r:embed="rId2">
            <a:extLst/>
          </a:blip>
          <a:stretch>
            <a:fillRect/>
          </a:stretch>
        </p:blipFill>
        <p:spPr>
          <a:xfrm>
            <a:off x="3477431" y="1875128"/>
            <a:ext cx="2108797" cy="1389890"/>
          </a:xfrm>
          <a:prstGeom prst="rect">
            <a:avLst/>
          </a:prstGeom>
          <a:ln w="12700">
            <a:miter lim="400000"/>
          </a:ln>
        </p:spPr>
      </p:pic>
      <p:sp>
        <p:nvSpPr>
          <p:cNvPr id="165"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1_Back Cover Radial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pic>
        <p:nvPicPr>
          <p:cNvPr id="172" name="Picture 2" descr="Picture 2"/>
          <p:cNvPicPr>
            <a:picLocks noChangeAspect="1"/>
          </p:cNvPicPr>
          <p:nvPr/>
        </p:nvPicPr>
        <p:blipFill>
          <a:blip r:embed="rId2">
            <a:extLst/>
          </a:blip>
          <a:stretch>
            <a:fillRect/>
          </a:stretch>
        </p:blipFill>
        <p:spPr>
          <a:xfrm>
            <a:off x="2748777" y="1874821"/>
            <a:ext cx="3646446" cy="1514492"/>
          </a:xfrm>
          <a:prstGeom prst="rect">
            <a:avLst/>
          </a:prstGeom>
          <a:ln w="12700">
            <a:miter lim="400000"/>
          </a:ln>
        </p:spPr>
      </p:pic>
      <p:sp>
        <p:nvSpPr>
          <p:cNvPr id="173"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itle and Bulleted Text">
    <p:spTree>
      <p:nvGrpSpPr>
        <p:cNvPr id="1" name=""/>
        <p:cNvGrpSpPr/>
        <p:nvPr/>
      </p:nvGrpSpPr>
      <p:grpSpPr>
        <a:xfrm>
          <a:off x="0" y="0"/>
          <a:ext cx="0" cy="0"/>
          <a:chOff x="0" y="0"/>
          <a:chExt cx="0" cy="0"/>
        </a:xfrm>
      </p:grpSpPr>
      <p:sp>
        <p:nvSpPr>
          <p:cNvPr id="192" name="Rectangle 8"/>
          <p:cNvSpPr/>
          <p:nvPr/>
        </p:nvSpPr>
        <p:spPr>
          <a:xfrm>
            <a:off x="-1588" y="4759452"/>
            <a:ext cx="9144001" cy="384051"/>
          </a:xfrm>
          <a:prstGeom prst="rect">
            <a:avLst/>
          </a:prstGeom>
          <a:gradFill>
            <a:gsLst>
              <a:gs pos="32000">
                <a:srgbClr val="003C71"/>
              </a:gs>
              <a:gs pos="78000">
                <a:schemeClr val="accent1"/>
              </a:gs>
              <a:gs pos="95000">
                <a:srgbClr val="009FDF"/>
              </a:gs>
            </a:gsLst>
            <a:lin ang="19860000"/>
          </a:gradFill>
          <a:ln w="12700">
            <a:miter lim="400000"/>
          </a:ln>
        </p:spPr>
        <p:txBody>
          <a:bodyPr lIns="45718" tIns="45718" rIns="45718" bIns="45718" anchor="ctr"/>
          <a:lstStyle/>
          <a:p>
            <a:pPr algn="ctr">
              <a:defRPr sz="1800" i="0">
                <a:solidFill>
                  <a:srgbClr val="FFFFFF"/>
                </a:solidFill>
                <a:latin typeface="+mj-lt"/>
                <a:ea typeface="+mj-ea"/>
                <a:cs typeface="+mj-cs"/>
                <a:sym typeface="Intel Clear"/>
              </a:defRPr>
            </a:pPr>
            <a:endParaRPr>
              <a:solidFill>
                <a:srgbClr val="FFFFFF"/>
              </a:solidFill>
            </a:endParaRPr>
          </a:p>
        </p:txBody>
      </p:sp>
      <p:pic>
        <p:nvPicPr>
          <p:cNvPr id="193" name="Picture 2" descr="Picture 2"/>
          <p:cNvPicPr>
            <a:picLocks noChangeAspect="1"/>
          </p:cNvPicPr>
          <p:nvPr/>
        </p:nvPicPr>
        <p:blipFill>
          <a:blip r:embed="rId2">
            <a:extLst/>
          </a:blip>
          <a:stretch>
            <a:fillRect/>
          </a:stretch>
        </p:blipFill>
        <p:spPr>
          <a:xfrm>
            <a:off x="8239914" y="4830588"/>
            <a:ext cx="364339" cy="240134"/>
          </a:xfrm>
          <a:prstGeom prst="rect">
            <a:avLst/>
          </a:prstGeom>
          <a:ln w="12700">
            <a:miter lim="400000"/>
          </a:ln>
        </p:spPr>
      </p:pic>
      <p:sp>
        <p:nvSpPr>
          <p:cNvPr id="194" name="Straight Connector 11"/>
          <p:cNvSpPr/>
          <p:nvPr/>
        </p:nvSpPr>
        <p:spPr>
          <a:xfrm>
            <a:off x="8718550" y="4824510"/>
            <a:ext cx="2384" cy="237744"/>
          </a:xfrm>
          <a:prstGeom prst="line">
            <a:avLst/>
          </a:prstGeom>
          <a:ln>
            <a:solidFill>
              <a:srgbClr val="FFFFFF"/>
            </a:solidFill>
          </a:ln>
        </p:spPr>
        <p:txBody>
          <a:bodyPr lIns="45718" tIns="45718" rIns="45718" bIns="45718"/>
          <a:lstStyle/>
          <a:p>
            <a:pPr>
              <a:defRPr sz="1800" i="0">
                <a:solidFill>
                  <a:srgbClr val="000000"/>
                </a:solidFill>
                <a:latin typeface="+mj-lt"/>
                <a:ea typeface="+mj-ea"/>
                <a:cs typeface="+mj-cs"/>
                <a:sym typeface="Intel Clear"/>
              </a:defRPr>
            </a:pPr>
            <a:endParaRPr/>
          </a:p>
        </p:txBody>
      </p:sp>
      <p:sp>
        <p:nvSpPr>
          <p:cNvPr id="195" name="Title Text"/>
          <p:cNvSpPr txBox="1">
            <a:spLocks noGrp="1"/>
          </p:cNvSpPr>
          <p:nvPr>
            <p:ph type="title"/>
          </p:nvPr>
        </p:nvSpPr>
        <p:spPr>
          <a:prstGeom prst="rect">
            <a:avLst/>
          </a:prstGeom>
        </p:spPr>
        <p:txBody>
          <a:bodyPr/>
          <a:lstStyle/>
          <a:p>
            <a:r>
              <a:t>Title Text</a:t>
            </a:r>
          </a:p>
        </p:txBody>
      </p:sp>
      <p:sp>
        <p:nvSpPr>
          <p:cNvPr id="196" name="Body Level One…"/>
          <p:cNvSpPr txBox="1">
            <a:spLocks noGrp="1"/>
          </p:cNvSpPr>
          <p:nvPr>
            <p:ph type="body" idx="1"/>
          </p:nvPr>
        </p:nvSpPr>
        <p:spPr>
          <a:xfrm>
            <a:off x="455612" y="1203325"/>
            <a:ext cx="8228015" cy="3425825"/>
          </a:xfrm>
          <a:prstGeom prst="rect">
            <a:avLst/>
          </a:prstGeom>
        </p:spPr>
        <p:txBody>
          <a:bodyPr/>
          <a:lstStyle>
            <a:lvl5pPr indent="-293912"/>
          </a:lstStyle>
          <a:p>
            <a:r>
              <a:t>Body Level One</a:t>
            </a:r>
          </a:p>
          <a:p>
            <a:pPr lvl="1"/>
            <a:r>
              <a:t>Body Level Two</a:t>
            </a:r>
          </a:p>
          <a:p>
            <a:pPr lvl="2"/>
            <a:r>
              <a:t>Body Level Three</a:t>
            </a:r>
          </a:p>
          <a:p>
            <a:pPr lvl="3"/>
            <a:r>
              <a:t>Body Level Four</a:t>
            </a:r>
          </a:p>
          <a:p>
            <a:pPr lvl="4"/>
            <a:r>
              <a:t>Body Level Five</a:t>
            </a:r>
          </a:p>
        </p:txBody>
      </p:sp>
      <p:sp>
        <p:nvSpPr>
          <p:cNvPr id="19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2_Custom Layout">
    <p:spTree>
      <p:nvGrpSpPr>
        <p:cNvPr id="1" name=""/>
        <p:cNvGrpSpPr/>
        <p:nvPr/>
      </p:nvGrpSpPr>
      <p:grpSpPr>
        <a:xfrm>
          <a:off x="0" y="0"/>
          <a:ext cx="0" cy="0"/>
          <a:chOff x="0" y="0"/>
          <a:chExt cx="0" cy="0"/>
        </a:xfrm>
      </p:grpSpPr>
      <p:sp>
        <p:nvSpPr>
          <p:cNvPr id="204" name="Title Text"/>
          <p:cNvSpPr txBox="1">
            <a:spLocks noGrp="1"/>
          </p:cNvSpPr>
          <p:nvPr>
            <p:ph type="title"/>
          </p:nvPr>
        </p:nvSpPr>
        <p:spPr>
          <a:xfrm>
            <a:off x="1209173" y="2036875"/>
            <a:ext cx="6725654" cy="623249"/>
          </a:xfrm>
          <a:prstGeom prst="rect">
            <a:avLst/>
          </a:prstGeom>
          <a:effectLst>
            <a:outerShdw blurRad="546100" dir="2700000" rotWithShape="0">
              <a:srgbClr val="000000">
                <a:alpha val="43000"/>
              </a:srgbClr>
            </a:outerShdw>
          </a:effectLst>
        </p:spPr>
        <p:txBody>
          <a:bodyPr anchor="ctr"/>
          <a:lstStyle>
            <a:lvl1pPr>
              <a:lnSpc>
                <a:spcPct val="75000"/>
              </a:lnSpc>
              <a:defRPr sz="5300" b="1">
                <a:ln w="9525">
                  <a:solidFill>
                    <a:srgbClr val="535353">
                      <a:alpha val="0"/>
                    </a:srgbClr>
                  </a:solidFill>
                </a:ln>
                <a:solidFill>
                  <a:srgbClr val="FFFFFF"/>
                </a:solidFill>
                <a:effectLst>
                  <a:outerShdw blurRad="444500" dir="2700000" rotWithShape="0">
                    <a:srgbClr val="000000">
                      <a:alpha val="26000"/>
                    </a:srgbClr>
                  </a:outerShdw>
                </a:effectLst>
              </a:defRPr>
            </a:lvl1pPr>
          </a:lstStyle>
          <a:p>
            <a:r>
              <a:t>Title Text</a:t>
            </a:r>
          </a:p>
        </p:txBody>
      </p:sp>
      <p:sp>
        <p:nvSpPr>
          <p:cNvPr id="205"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Quote with Attribute">
    <p:spTree>
      <p:nvGrpSpPr>
        <p:cNvPr id="1" name=""/>
        <p:cNvGrpSpPr/>
        <p:nvPr/>
      </p:nvGrpSpPr>
      <p:grpSpPr>
        <a:xfrm>
          <a:off x="0" y="0"/>
          <a:ext cx="0" cy="0"/>
          <a:chOff x="0" y="0"/>
          <a:chExt cx="0" cy="0"/>
        </a:xfrm>
      </p:grpSpPr>
      <p:sp>
        <p:nvSpPr>
          <p:cNvPr id="63" name="Body Level One…"/>
          <p:cNvSpPr txBox="1">
            <a:spLocks noGrp="1"/>
          </p:cNvSpPr>
          <p:nvPr>
            <p:ph type="body" idx="1"/>
          </p:nvPr>
        </p:nvSpPr>
        <p:spPr>
          <a:xfrm>
            <a:off x="455612" y="1203325"/>
            <a:ext cx="8228015" cy="3425825"/>
          </a:xfrm>
          <a:prstGeom prst="rect">
            <a:avLst/>
          </a:prstGeom>
        </p:spPr>
        <p:txBody>
          <a:bodyPr anchor="ctr"/>
          <a:lstStyle>
            <a:lvl1pPr marL="190500" indent="-190500">
              <a:defRPr sz="3600" b="1"/>
            </a:lvl1pPr>
            <a:lvl2pPr marL="868362" indent="-676275">
              <a:buChar char="–"/>
              <a:defRPr sz="3600" b="1"/>
            </a:lvl2pPr>
            <a:lvl3pPr marL="1143000" indent="-685800">
              <a:defRPr sz="3600" b="1"/>
            </a:lvl3pPr>
            <a:lvl4pPr marL="1489507" indent="-748144">
              <a:defRPr sz="3600" b="1"/>
            </a:lvl4pPr>
            <a:lvl5pPr marL="1913571" indent="-822958">
              <a:defRPr sz="3600" b="1"/>
            </a:lvl5pPr>
          </a:lstStyle>
          <a:p>
            <a:r>
              <a:t>Body Level One</a:t>
            </a:r>
          </a:p>
          <a:p>
            <a:pPr lvl="1"/>
            <a:r>
              <a:t>Body Level Two</a:t>
            </a:r>
          </a:p>
          <a:p>
            <a:pPr lvl="2"/>
            <a:r>
              <a:t>Body Level Three</a:t>
            </a:r>
          </a:p>
          <a:p>
            <a:pPr lvl="3"/>
            <a:r>
              <a:t>Body Level Four</a:t>
            </a:r>
          </a:p>
          <a:p>
            <a:pPr lvl="4"/>
            <a:r>
              <a:t>Body Level Five</a:t>
            </a:r>
          </a:p>
        </p:txBody>
      </p:sp>
      <p:sp>
        <p:nvSpPr>
          <p:cNvPr id="64" name="Title Text"/>
          <p:cNvSpPr txBox="1">
            <a:spLocks noGrp="1"/>
          </p:cNvSpPr>
          <p:nvPr>
            <p:ph type="title"/>
          </p:nvPr>
        </p:nvSpPr>
        <p:spPr>
          <a:prstGeom prst="rect">
            <a:avLst/>
          </a:prstGeom>
        </p:spPr>
        <p:txBody>
          <a:body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Full Bleed Image">
    <p:spTree>
      <p:nvGrpSpPr>
        <p:cNvPr id="1" name=""/>
        <p:cNvGrpSpPr/>
        <p:nvPr/>
      </p:nvGrpSpPr>
      <p:grpSpPr>
        <a:xfrm>
          <a:off x="0" y="0"/>
          <a:ext cx="0" cy="0"/>
          <a:chOff x="0" y="0"/>
          <a:chExt cx="0" cy="0"/>
        </a:xfrm>
      </p:grpSpPr>
      <p:sp>
        <p:nvSpPr>
          <p:cNvPr id="72" name="Picture Placeholder 8"/>
          <p:cNvSpPr>
            <a:spLocks noGrp="1"/>
          </p:cNvSpPr>
          <p:nvPr>
            <p:ph type="pic" idx="13"/>
          </p:nvPr>
        </p:nvSpPr>
        <p:spPr>
          <a:xfrm>
            <a:off x="0" y="0"/>
            <a:ext cx="9144000" cy="4768850"/>
          </a:xfrm>
          <a:prstGeom prst="rect">
            <a:avLst/>
          </a:prstGeom>
        </p:spPr>
        <p:txBody>
          <a:bodyPr lIns="91439" tIns="45719" rIns="91439" bIns="45719">
            <a:noAutofit/>
          </a:bodyPr>
          <a:lstStyle/>
          <a:p>
            <a:endParaRPr/>
          </a:p>
        </p:txBody>
      </p:sp>
      <p:sp>
        <p:nvSpPr>
          <p:cNvPr id="73" name="Title Text"/>
          <p:cNvSpPr txBox="1">
            <a:spLocks noGrp="1"/>
          </p:cNvSpPr>
          <p:nvPr>
            <p:ph type="title"/>
          </p:nvPr>
        </p:nvSpPr>
        <p:spPr>
          <a:prstGeom prst="rect">
            <a:avLst/>
          </a:prstGeom>
        </p:spPr>
        <p:txBody>
          <a:bodyPr/>
          <a:lstStyle/>
          <a:p>
            <a:r>
              <a:t>Title Text</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ext and Bottom Half Image">
    <p:spTree>
      <p:nvGrpSpPr>
        <p:cNvPr id="1" name=""/>
        <p:cNvGrpSpPr/>
        <p:nvPr/>
      </p:nvGrpSpPr>
      <p:grpSpPr>
        <a:xfrm>
          <a:off x="0" y="0"/>
          <a:ext cx="0" cy="0"/>
          <a:chOff x="0" y="0"/>
          <a:chExt cx="0" cy="0"/>
        </a:xfrm>
      </p:grpSpPr>
      <p:sp>
        <p:nvSpPr>
          <p:cNvPr id="81" name="Picture Placeholder 8"/>
          <p:cNvSpPr>
            <a:spLocks noGrp="1"/>
          </p:cNvSpPr>
          <p:nvPr>
            <p:ph type="pic" idx="13"/>
          </p:nvPr>
        </p:nvSpPr>
        <p:spPr>
          <a:xfrm>
            <a:off x="0" y="2574131"/>
            <a:ext cx="9144000" cy="2194719"/>
          </a:xfrm>
          <a:prstGeom prst="rect">
            <a:avLst/>
          </a:prstGeom>
        </p:spPr>
        <p:txBody>
          <a:bodyPr lIns="91439" tIns="45719" rIns="91439" bIns="45719">
            <a:noAutofit/>
          </a:bodyPr>
          <a:lstStyle/>
          <a:p>
            <a:endParaRPr/>
          </a:p>
        </p:txBody>
      </p:sp>
      <p:sp>
        <p:nvSpPr>
          <p:cNvPr id="82" name="Body Level One…"/>
          <p:cNvSpPr txBox="1">
            <a:spLocks noGrp="1"/>
          </p:cNvSpPr>
          <p:nvPr>
            <p:ph type="body" sz="quarter" idx="1"/>
          </p:nvPr>
        </p:nvSpPr>
        <p:spPr>
          <a:xfrm>
            <a:off x="455612" y="1203325"/>
            <a:ext cx="4006854" cy="1309292"/>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83" name="Title Text"/>
          <p:cNvSpPr txBox="1">
            <a:spLocks noGrp="1"/>
          </p:cNvSpPr>
          <p:nvPr>
            <p:ph type="title"/>
          </p:nvPr>
        </p:nvSpPr>
        <p:spPr>
          <a:prstGeom prst="rect">
            <a:avLst/>
          </a:prstGeom>
        </p:spPr>
        <p:txBody>
          <a:bodyPr/>
          <a:lstStyle/>
          <a:p>
            <a:r>
              <a:t>Title Text</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ext and Right Image">
    <p:spTree>
      <p:nvGrpSpPr>
        <p:cNvPr id="1" name=""/>
        <p:cNvGrpSpPr/>
        <p:nvPr/>
      </p:nvGrpSpPr>
      <p:grpSpPr>
        <a:xfrm>
          <a:off x="0" y="0"/>
          <a:ext cx="0" cy="0"/>
          <a:chOff x="0" y="0"/>
          <a:chExt cx="0" cy="0"/>
        </a:xfrm>
      </p:grpSpPr>
      <p:sp>
        <p:nvSpPr>
          <p:cNvPr id="91" name="Picture Placeholder 8"/>
          <p:cNvSpPr>
            <a:spLocks noGrp="1"/>
          </p:cNvSpPr>
          <p:nvPr>
            <p:ph type="pic" idx="13"/>
          </p:nvPr>
        </p:nvSpPr>
        <p:spPr>
          <a:xfrm>
            <a:off x="4678362" y="1"/>
            <a:ext cx="4465638" cy="4768849"/>
          </a:xfrm>
          <a:prstGeom prst="rect">
            <a:avLst/>
          </a:prstGeom>
        </p:spPr>
        <p:txBody>
          <a:bodyPr lIns="91439" tIns="45719" rIns="91439" bIns="45719">
            <a:noAutofit/>
          </a:bodyPr>
          <a:lstStyle/>
          <a:p>
            <a:endParaRPr/>
          </a:p>
        </p:txBody>
      </p:sp>
      <p:sp>
        <p:nvSpPr>
          <p:cNvPr id="92" name="Title Text"/>
          <p:cNvSpPr txBox="1">
            <a:spLocks noGrp="1"/>
          </p:cNvSpPr>
          <p:nvPr>
            <p:ph type="title"/>
          </p:nvPr>
        </p:nvSpPr>
        <p:spPr>
          <a:xfrm>
            <a:off x="455612" y="308848"/>
            <a:ext cx="4006852" cy="868681"/>
          </a:xfrm>
          <a:prstGeom prst="rect">
            <a:avLst/>
          </a:prstGeom>
        </p:spPr>
        <p:txBody>
          <a:bodyPr/>
          <a:lstStyle/>
          <a:p>
            <a:r>
              <a:t>Title Text</a:t>
            </a:r>
          </a:p>
        </p:txBody>
      </p:sp>
      <p:sp>
        <p:nvSpPr>
          <p:cNvPr id="93" name="Body Level One…"/>
          <p:cNvSpPr txBox="1">
            <a:spLocks noGrp="1"/>
          </p:cNvSpPr>
          <p:nvPr>
            <p:ph type="body" sz="half" idx="1"/>
          </p:nvPr>
        </p:nvSpPr>
        <p:spPr>
          <a:xfrm>
            <a:off x="455614" y="1325244"/>
            <a:ext cx="4006852" cy="3425827"/>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White Section Break">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455612" y="2108062"/>
            <a:ext cx="7772401" cy="1021556"/>
          </a:xfrm>
          <a:prstGeom prst="rect">
            <a:avLst/>
          </a:prstGeom>
        </p:spPr>
        <p:txBody>
          <a:bodyPr anchor="b"/>
          <a:lstStyle>
            <a:lvl1pPr>
              <a:lnSpc>
                <a:spcPct val="80000"/>
              </a:lnSpc>
              <a:defRPr sz="5400">
                <a:solidFill>
                  <a:srgbClr val="003C71">
                    <a:alpha val="90000"/>
                  </a:srgbClr>
                </a:solidFill>
                <a:latin typeface="Intel Clear Pro"/>
                <a:ea typeface="Intel Clear Pro"/>
                <a:cs typeface="Intel Clear Pro"/>
                <a:sym typeface="Intel Clear Pro"/>
              </a:defRPr>
            </a:lvl1pPr>
          </a:lstStyle>
          <a:p>
            <a:r>
              <a:t>Title Text</a:t>
            </a:r>
          </a:p>
        </p:txBody>
      </p:sp>
      <p:sp>
        <p:nvSpPr>
          <p:cNvPr id="102" name="Body Level One…"/>
          <p:cNvSpPr txBox="1">
            <a:spLocks noGrp="1"/>
          </p:cNvSpPr>
          <p:nvPr>
            <p:ph type="body" sz="quarter" idx="1"/>
          </p:nvPr>
        </p:nvSpPr>
        <p:spPr>
          <a:xfrm>
            <a:off x="455612" y="3241150"/>
            <a:ext cx="7772401" cy="1125142"/>
          </a:xfrm>
          <a:prstGeom prst="rect">
            <a:avLst/>
          </a:prstGeom>
        </p:spPr>
        <p:txBody>
          <a:bodyPr/>
          <a:lstStyle>
            <a:lvl1pPr>
              <a:defRPr sz="1600">
                <a:solidFill>
                  <a:schemeClr val="accent2"/>
                </a:solidFill>
              </a:defRPr>
            </a:lvl1pPr>
            <a:lvl2pPr marL="0" indent="0">
              <a:buSzTx/>
              <a:buNone/>
              <a:defRPr sz="1600">
                <a:solidFill>
                  <a:schemeClr val="accent2"/>
                </a:solidFill>
              </a:defRPr>
            </a:lvl2pPr>
            <a:lvl3pPr marL="0" indent="0">
              <a:buSzTx/>
              <a:buNone/>
              <a:defRPr sz="1600">
                <a:solidFill>
                  <a:schemeClr val="accent2"/>
                </a:solidFill>
              </a:defRPr>
            </a:lvl3pPr>
            <a:lvl4pPr marL="0" indent="0">
              <a:buSzTx/>
              <a:buNone/>
              <a:defRPr sz="1600">
                <a:solidFill>
                  <a:schemeClr val="accent2"/>
                </a:solidFill>
              </a:defRPr>
            </a:lvl4pPr>
            <a:lvl5pPr marL="0" indent="0">
              <a:buSzTx/>
              <a:buNone/>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image" Target="../media/image1.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p:cNvSpPr/>
          <p:nvPr/>
        </p:nvSpPr>
        <p:spPr>
          <a:xfrm>
            <a:off x="-1588" y="4759452"/>
            <a:ext cx="9144001" cy="384050"/>
          </a:xfrm>
          <a:prstGeom prst="rect">
            <a:avLst/>
          </a:prstGeom>
          <a:gradFill>
            <a:gsLst>
              <a:gs pos="32000">
                <a:srgbClr val="003C71"/>
              </a:gs>
              <a:gs pos="78000">
                <a:schemeClr val="accent1"/>
              </a:gs>
              <a:gs pos="95000">
                <a:srgbClr val="009FDF"/>
              </a:gs>
            </a:gsLst>
            <a:lin ang="19860000"/>
          </a:gradFill>
          <a:ln w="12700">
            <a:miter lim="400000"/>
          </a:ln>
        </p:spPr>
        <p:txBody>
          <a:bodyPr lIns="45718" tIns="45718" rIns="45718" bIns="45718" anchor="ctr"/>
          <a:lstStyle/>
          <a:p>
            <a:pPr algn="ctr">
              <a:defRPr>
                <a:solidFill>
                  <a:srgbClr val="FFFFFF"/>
                </a:solidFill>
              </a:defRPr>
            </a:pPr>
            <a:endParaRPr/>
          </a:p>
        </p:txBody>
      </p:sp>
      <p:pic>
        <p:nvPicPr>
          <p:cNvPr id="3" name="Picture 2" descr="Picture 2"/>
          <p:cNvPicPr>
            <a:picLocks noChangeAspect="1"/>
          </p:cNvPicPr>
          <p:nvPr/>
        </p:nvPicPr>
        <p:blipFill>
          <a:blip r:embed="rId17">
            <a:extLst/>
          </a:blip>
          <a:stretch>
            <a:fillRect/>
          </a:stretch>
        </p:blipFill>
        <p:spPr>
          <a:xfrm>
            <a:off x="8239914" y="4830588"/>
            <a:ext cx="364338" cy="240133"/>
          </a:xfrm>
          <a:prstGeom prst="rect">
            <a:avLst/>
          </a:prstGeom>
          <a:ln w="12700">
            <a:miter lim="400000"/>
          </a:ln>
        </p:spPr>
      </p:pic>
      <p:sp>
        <p:nvSpPr>
          <p:cNvPr id="4" name="Straight Connector 11"/>
          <p:cNvSpPr/>
          <p:nvPr/>
        </p:nvSpPr>
        <p:spPr>
          <a:xfrm>
            <a:off x="8718550" y="4824510"/>
            <a:ext cx="2383" cy="237744"/>
          </a:xfrm>
          <a:prstGeom prst="line">
            <a:avLst/>
          </a:prstGeom>
          <a:ln>
            <a:solidFill>
              <a:srgbClr val="FFFFFF"/>
            </a:solidFill>
          </a:ln>
        </p:spPr>
        <p:txBody>
          <a:bodyPr lIns="45718" tIns="45718" rIns="45718" bIns="45718"/>
          <a:lstStyle/>
          <a:p>
            <a:endParaRPr/>
          </a:p>
        </p:txBody>
      </p:sp>
      <p:sp>
        <p:nvSpPr>
          <p:cNvPr id="5" name="Title Text"/>
          <p:cNvSpPr txBox="1">
            <a:spLocks noGrp="1"/>
          </p:cNvSpPr>
          <p:nvPr>
            <p:ph type="title"/>
          </p:nvPr>
        </p:nvSpPr>
        <p:spPr>
          <a:xfrm>
            <a:off x="455612" y="308848"/>
            <a:ext cx="8229601" cy="86868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t>Title Text</a:t>
            </a:r>
          </a:p>
        </p:txBody>
      </p:sp>
      <p:sp>
        <p:nvSpPr>
          <p:cNvPr id="6" name="Body Level One…"/>
          <p:cNvSpPr txBox="1">
            <a:spLocks noGrp="1"/>
          </p:cNvSpPr>
          <p:nvPr>
            <p:ph type="body" idx="1"/>
          </p:nvPr>
        </p:nvSpPr>
        <p:spPr>
          <a:xfrm>
            <a:off x="455612" y="1203325"/>
            <a:ext cx="8228014" cy="342582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8872551" y="4897808"/>
            <a:ext cx="133401" cy="127001"/>
          </a:xfrm>
          <a:prstGeom prst="rect">
            <a:avLst/>
          </a:prstGeom>
          <a:ln w="12700">
            <a:miter lim="400000"/>
          </a:ln>
        </p:spPr>
        <p:txBody>
          <a:bodyPr wrap="none" lIns="0" tIns="0" rIns="0" bIns="0" anchor="ctr">
            <a:spAutoFit/>
          </a:bodyPr>
          <a:lstStyle>
            <a:lvl1pPr algn="r">
              <a:defRPr sz="8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4" r:id="rId13"/>
    <p:sldLayoutId id="2147483666" r:id="rId14"/>
    <p:sldLayoutId id="2147483707" r:id="rId15"/>
  </p:sldLayoutIdLst>
  <p:transition spd="med"/>
  <p:txStyles>
    <p:title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p:titleStyle>
    <p:bodyStyle>
      <a:lvl1pPr marL="0" marR="0" indent="0" algn="l" defTabSz="457200" rtl="0" latinLnBrk="0">
        <a:lnSpc>
          <a:spcPct val="100000"/>
        </a:lnSpc>
        <a:spcBef>
          <a:spcPts val="1200"/>
        </a:spcBef>
        <a:spcAft>
          <a:spcPts val="0"/>
        </a:spcAft>
        <a:buClrTx/>
        <a:buSzTx/>
        <a:buFontTx/>
        <a:buNone/>
        <a:tabLst/>
        <a:defRPr sz="1800" b="0" i="0" u="none" strike="noStrike" cap="none" spc="0" baseline="0">
          <a:ln>
            <a:noFill/>
          </a:ln>
          <a:solidFill>
            <a:schemeClr val="accent1"/>
          </a:solidFill>
          <a:uFillTx/>
          <a:latin typeface="+mj-lt"/>
          <a:ea typeface="+mj-ea"/>
          <a:cs typeface="+mj-cs"/>
          <a:sym typeface="Intel Clear"/>
        </a:defRPr>
      </a:lvl1pPr>
      <a:lvl2pPr marL="225425" marR="0" indent="-225425"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2pPr>
      <a:lvl3pPr marL="571500" marR="0" indent="-228600"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3pPr>
      <a:lvl4pPr marL="998537" marR="0" indent="-257175"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4pPr>
      <a:lvl5pPr marL="1384527" marR="0" indent="-293913"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5pPr>
      <a:lvl6pPr marL="2491738" marR="0" indent="-205738"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6pPr>
      <a:lvl7pPr marL="2948938" marR="0" indent="-205738"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7pPr>
      <a:lvl8pPr marL="3406140" marR="0" indent="-205739"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8pPr>
      <a:lvl9pPr marL="3863340" marR="0" indent="-205740"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9pPr>
    </p:bodyStyle>
    <p:otherStyle>
      <a:lvl1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1pPr>
      <a:lvl2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2pPr>
      <a:lvl3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3pPr>
      <a:lvl4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4pPr>
      <a:lvl5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5pPr>
      <a:lvl6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6pPr>
      <a:lvl7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7pPr>
      <a:lvl8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8pPr>
      <a:lvl9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p:cNvSpPr/>
          <p:nvPr/>
        </p:nvSpPr>
        <p:spPr>
          <a:xfrm>
            <a:off x="-1588" y="4759452"/>
            <a:ext cx="9144001" cy="384050"/>
          </a:xfrm>
          <a:prstGeom prst="rect">
            <a:avLst/>
          </a:prstGeom>
          <a:gradFill>
            <a:gsLst>
              <a:gs pos="32000">
                <a:srgbClr val="003C71"/>
              </a:gs>
              <a:gs pos="78000">
                <a:schemeClr val="accent1"/>
              </a:gs>
              <a:gs pos="95000">
                <a:srgbClr val="009FDF"/>
              </a:gs>
            </a:gsLst>
            <a:lin ang="19860000"/>
          </a:gradFill>
          <a:ln w="12700">
            <a:miter lim="400000"/>
          </a:ln>
        </p:spPr>
        <p:txBody>
          <a:bodyPr lIns="45718" tIns="45718" rIns="45718" bIns="45718" anchor="ctr"/>
          <a:lstStyle/>
          <a:p>
            <a:pPr algn="ctr">
              <a:defRPr sz="1800" i="0">
                <a:solidFill>
                  <a:srgbClr val="FFFFFF"/>
                </a:solidFill>
                <a:latin typeface="+mj-lt"/>
                <a:ea typeface="+mj-ea"/>
                <a:cs typeface="+mj-cs"/>
                <a:sym typeface="Intel Clear"/>
              </a:defRPr>
            </a:pPr>
            <a:endParaRPr>
              <a:solidFill>
                <a:srgbClr val="FFFFFF"/>
              </a:solidFill>
            </a:endParaRPr>
          </a:p>
        </p:txBody>
      </p:sp>
      <p:pic>
        <p:nvPicPr>
          <p:cNvPr id="3" name="Picture 2" descr="Picture 2"/>
          <p:cNvPicPr>
            <a:picLocks noChangeAspect="1"/>
          </p:cNvPicPr>
          <p:nvPr/>
        </p:nvPicPr>
        <p:blipFill>
          <a:blip r:embed="rId16">
            <a:extLst/>
          </a:blip>
          <a:stretch>
            <a:fillRect/>
          </a:stretch>
        </p:blipFill>
        <p:spPr>
          <a:xfrm>
            <a:off x="8239914" y="4830588"/>
            <a:ext cx="364338" cy="240133"/>
          </a:xfrm>
          <a:prstGeom prst="rect">
            <a:avLst/>
          </a:prstGeom>
          <a:ln w="12700">
            <a:miter lim="400000"/>
          </a:ln>
        </p:spPr>
      </p:pic>
      <p:sp>
        <p:nvSpPr>
          <p:cNvPr id="4" name="Straight Connector 11"/>
          <p:cNvSpPr/>
          <p:nvPr/>
        </p:nvSpPr>
        <p:spPr>
          <a:xfrm>
            <a:off x="8718550" y="4824510"/>
            <a:ext cx="2383" cy="237744"/>
          </a:xfrm>
          <a:prstGeom prst="line">
            <a:avLst/>
          </a:prstGeom>
          <a:ln>
            <a:solidFill>
              <a:srgbClr val="FFFFFF"/>
            </a:solidFill>
          </a:ln>
        </p:spPr>
        <p:txBody>
          <a:bodyPr lIns="45718" tIns="45718" rIns="45718" bIns="45718"/>
          <a:lstStyle/>
          <a:p>
            <a:pPr>
              <a:defRPr sz="1800" i="0">
                <a:solidFill>
                  <a:srgbClr val="000000"/>
                </a:solidFill>
                <a:latin typeface="+mj-lt"/>
                <a:ea typeface="+mj-ea"/>
                <a:cs typeface="+mj-cs"/>
                <a:sym typeface="Intel Clear"/>
              </a:defRPr>
            </a:pPr>
            <a:endParaRPr/>
          </a:p>
        </p:txBody>
      </p:sp>
      <p:sp>
        <p:nvSpPr>
          <p:cNvPr id="5" name="Title Text"/>
          <p:cNvSpPr txBox="1">
            <a:spLocks noGrp="1"/>
          </p:cNvSpPr>
          <p:nvPr>
            <p:ph type="title"/>
          </p:nvPr>
        </p:nvSpPr>
        <p:spPr>
          <a:xfrm>
            <a:off x="455612" y="308848"/>
            <a:ext cx="8229601" cy="86868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t>Title Text</a:t>
            </a:r>
          </a:p>
        </p:txBody>
      </p:sp>
      <p:sp>
        <p:nvSpPr>
          <p:cNvPr id="6" name="Body Level One…"/>
          <p:cNvSpPr txBox="1">
            <a:spLocks noGrp="1"/>
          </p:cNvSpPr>
          <p:nvPr>
            <p:ph type="body" idx="1"/>
          </p:nvPr>
        </p:nvSpPr>
        <p:spPr>
          <a:xfrm>
            <a:off x="455612" y="1203325"/>
            <a:ext cx="8228014" cy="342582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8872551" y="4897808"/>
            <a:ext cx="133401" cy="127001"/>
          </a:xfrm>
          <a:prstGeom prst="rect">
            <a:avLst/>
          </a:prstGeom>
          <a:ln w="12700">
            <a:miter lim="400000"/>
          </a:ln>
        </p:spPr>
        <p:txBody>
          <a:bodyPr wrap="none" lIns="0" tIns="0" rIns="0" bIns="0" anchor="ctr">
            <a:spAutoFit/>
          </a:bodyPr>
          <a:lstStyle>
            <a:lvl1pPr algn="r">
              <a:defRPr sz="800" i="0">
                <a:solidFill>
                  <a:srgbClr val="FFFFFF"/>
                </a:solidFill>
                <a:latin typeface="+mj-lt"/>
                <a:ea typeface="+mj-ea"/>
                <a:cs typeface="+mj-cs"/>
                <a:sym typeface="Intel Clear"/>
              </a:defRPr>
            </a:lvl1pPr>
          </a:lstStyle>
          <a:p>
            <a:fld id="{86CB4B4D-7CA3-9044-876B-883B54F8677D}" type="slidenum">
              <a:rPr/>
              <a:pPr/>
              <a:t>‹#›</a:t>
            </a:fld>
            <a:endParaRPr/>
          </a:p>
        </p:txBody>
      </p:sp>
    </p:spTree>
    <p:extLst>
      <p:ext uri="{BB962C8B-B14F-4D97-AF65-F5344CB8AC3E}">
        <p14:creationId xmlns:p14="http://schemas.microsoft.com/office/powerpoint/2010/main" val="971307742"/>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3" r:id="rId12"/>
    <p:sldLayoutId id="2147483684" r:id="rId13"/>
    <p:sldLayoutId id="2147483685" r:id="rId14"/>
  </p:sldLayoutIdLst>
  <p:transition spd="med"/>
  <p:hf hdr="0" ftr="0" dt="0"/>
  <p:txStyles>
    <p:title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p:titleStyle>
    <p:bodyStyle>
      <a:lvl1pPr marL="0" marR="0" indent="0" algn="l" defTabSz="457200" rtl="0" latinLnBrk="0">
        <a:lnSpc>
          <a:spcPct val="100000"/>
        </a:lnSpc>
        <a:spcBef>
          <a:spcPts val="1200"/>
        </a:spcBef>
        <a:spcAft>
          <a:spcPts val="0"/>
        </a:spcAft>
        <a:buClrTx/>
        <a:buSzTx/>
        <a:buFontTx/>
        <a:buNone/>
        <a:tabLst/>
        <a:defRPr sz="1800" b="0" i="0" u="none" strike="noStrike" cap="none" spc="0" baseline="0">
          <a:ln>
            <a:noFill/>
          </a:ln>
          <a:solidFill>
            <a:schemeClr val="accent1"/>
          </a:solidFill>
          <a:uFillTx/>
          <a:latin typeface="+mj-lt"/>
          <a:ea typeface="+mj-ea"/>
          <a:cs typeface="+mj-cs"/>
          <a:sym typeface="Intel Clear"/>
        </a:defRPr>
      </a:lvl1pPr>
      <a:lvl2pPr marL="225425" marR="0" indent="-225425"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2pPr>
      <a:lvl3pPr marL="571500" marR="0" indent="-228600"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3pPr>
      <a:lvl4pPr marL="998537" marR="0" indent="-257175"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4pPr>
      <a:lvl5pPr marL="1384527" marR="0" indent="-293913"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5pPr>
      <a:lvl6pPr marL="2491738" marR="0" indent="-205738"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6pPr>
      <a:lvl7pPr marL="2948938" marR="0" indent="-205738"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7pPr>
      <a:lvl8pPr marL="3406140" marR="0" indent="-205739"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8pPr>
      <a:lvl9pPr marL="3863340" marR="0" indent="-205740"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9pPr>
    </p:bodyStyle>
    <p:otherStyle>
      <a:lvl1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1pPr>
      <a:lvl2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2pPr>
      <a:lvl3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3pPr>
      <a:lvl4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4pPr>
      <a:lvl5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5pPr>
      <a:lvl6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6pPr>
      <a:lvl7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7pPr>
      <a:lvl8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8pPr>
      <a:lvl9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p:cNvSpPr/>
          <p:nvPr/>
        </p:nvSpPr>
        <p:spPr>
          <a:xfrm>
            <a:off x="-1588" y="4759452"/>
            <a:ext cx="9144001" cy="384050"/>
          </a:xfrm>
          <a:prstGeom prst="rect">
            <a:avLst/>
          </a:prstGeom>
          <a:gradFill>
            <a:gsLst>
              <a:gs pos="32000">
                <a:srgbClr val="003C71"/>
              </a:gs>
              <a:gs pos="78000">
                <a:schemeClr val="accent1"/>
              </a:gs>
              <a:gs pos="95000">
                <a:srgbClr val="009FDF"/>
              </a:gs>
            </a:gsLst>
            <a:lin ang="19860000"/>
          </a:gradFill>
          <a:ln w="12700">
            <a:miter lim="400000"/>
          </a:ln>
        </p:spPr>
        <p:txBody>
          <a:bodyPr lIns="45718" tIns="45718" rIns="45718" bIns="45718" anchor="ctr"/>
          <a:lstStyle/>
          <a:p>
            <a:pPr algn="ctr">
              <a:defRPr sz="1800" i="0">
                <a:solidFill>
                  <a:srgbClr val="FFFFFF"/>
                </a:solidFill>
                <a:latin typeface="+mj-lt"/>
                <a:ea typeface="+mj-ea"/>
                <a:cs typeface="+mj-cs"/>
                <a:sym typeface="Intel Clear"/>
              </a:defRPr>
            </a:pPr>
            <a:endParaRPr>
              <a:solidFill>
                <a:srgbClr val="FFFFFF"/>
              </a:solidFill>
            </a:endParaRPr>
          </a:p>
        </p:txBody>
      </p:sp>
      <p:pic>
        <p:nvPicPr>
          <p:cNvPr id="3" name="Picture 2" descr="Picture 2"/>
          <p:cNvPicPr>
            <a:picLocks noChangeAspect="1"/>
          </p:cNvPicPr>
          <p:nvPr/>
        </p:nvPicPr>
        <p:blipFill>
          <a:blip r:embed="rId20">
            <a:extLst/>
          </a:blip>
          <a:stretch>
            <a:fillRect/>
          </a:stretch>
        </p:blipFill>
        <p:spPr>
          <a:xfrm>
            <a:off x="8239914" y="4830588"/>
            <a:ext cx="364338" cy="240133"/>
          </a:xfrm>
          <a:prstGeom prst="rect">
            <a:avLst/>
          </a:prstGeom>
          <a:ln w="12700">
            <a:miter lim="400000"/>
          </a:ln>
        </p:spPr>
      </p:pic>
      <p:sp>
        <p:nvSpPr>
          <p:cNvPr id="4" name="Straight Connector 11"/>
          <p:cNvSpPr/>
          <p:nvPr/>
        </p:nvSpPr>
        <p:spPr>
          <a:xfrm>
            <a:off x="8718550" y="4824510"/>
            <a:ext cx="2383" cy="237744"/>
          </a:xfrm>
          <a:prstGeom prst="line">
            <a:avLst/>
          </a:prstGeom>
          <a:ln>
            <a:solidFill>
              <a:srgbClr val="FFFFFF"/>
            </a:solidFill>
          </a:ln>
        </p:spPr>
        <p:txBody>
          <a:bodyPr lIns="45718" tIns="45718" rIns="45718" bIns="45718"/>
          <a:lstStyle/>
          <a:p>
            <a:pPr>
              <a:defRPr sz="1800" i="0">
                <a:solidFill>
                  <a:srgbClr val="000000"/>
                </a:solidFill>
                <a:latin typeface="+mj-lt"/>
                <a:ea typeface="+mj-ea"/>
                <a:cs typeface="+mj-cs"/>
                <a:sym typeface="Intel Clear"/>
              </a:defRPr>
            </a:pPr>
            <a:endParaRPr/>
          </a:p>
        </p:txBody>
      </p:sp>
      <p:sp>
        <p:nvSpPr>
          <p:cNvPr id="5" name="Title Text"/>
          <p:cNvSpPr txBox="1">
            <a:spLocks noGrp="1"/>
          </p:cNvSpPr>
          <p:nvPr>
            <p:ph type="title"/>
          </p:nvPr>
        </p:nvSpPr>
        <p:spPr>
          <a:xfrm>
            <a:off x="455612" y="308848"/>
            <a:ext cx="8229601" cy="86868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t>Title Text</a:t>
            </a:r>
          </a:p>
        </p:txBody>
      </p:sp>
      <p:sp>
        <p:nvSpPr>
          <p:cNvPr id="6" name="Body Level One…"/>
          <p:cNvSpPr txBox="1">
            <a:spLocks noGrp="1"/>
          </p:cNvSpPr>
          <p:nvPr>
            <p:ph type="body" idx="1"/>
          </p:nvPr>
        </p:nvSpPr>
        <p:spPr>
          <a:xfrm>
            <a:off x="455612" y="1203325"/>
            <a:ext cx="8228014" cy="342582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8872551" y="4897808"/>
            <a:ext cx="133401" cy="127001"/>
          </a:xfrm>
          <a:prstGeom prst="rect">
            <a:avLst/>
          </a:prstGeom>
          <a:ln w="12700">
            <a:miter lim="400000"/>
          </a:ln>
        </p:spPr>
        <p:txBody>
          <a:bodyPr wrap="none" lIns="0" tIns="0" rIns="0" bIns="0" anchor="ctr">
            <a:spAutoFit/>
          </a:bodyPr>
          <a:lstStyle>
            <a:lvl1pPr algn="r">
              <a:defRPr sz="800" i="0">
                <a:solidFill>
                  <a:srgbClr val="FFFFFF"/>
                </a:solidFill>
                <a:latin typeface="+mj-lt"/>
                <a:ea typeface="+mj-ea"/>
                <a:cs typeface="+mj-cs"/>
                <a:sym typeface="Intel Clear"/>
              </a:defRPr>
            </a:lvl1pPr>
          </a:lstStyle>
          <a:p>
            <a:fld id="{86CB4B4D-7CA3-9044-876B-883B54F8677D}" type="slidenum">
              <a:rPr/>
              <a:pPr/>
              <a:t>‹#›</a:t>
            </a:fld>
            <a:endParaRPr/>
          </a:p>
        </p:txBody>
      </p:sp>
    </p:spTree>
    <p:extLst>
      <p:ext uri="{BB962C8B-B14F-4D97-AF65-F5344CB8AC3E}">
        <p14:creationId xmlns:p14="http://schemas.microsoft.com/office/powerpoint/2010/main" val="1557656220"/>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Lst>
  <p:transition spd="med"/>
  <p:hf hdr="0" ftr="0" dt="0"/>
  <p:txStyles>
    <p:title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p:titleStyle>
    <p:bodyStyle>
      <a:lvl1pPr marL="0" marR="0" indent="0" algn="l" defTabSz="457200" rtl="0" latinLnBrk="0">
        <a:lnSpc>
          <a:spcPct val="100000"/>
        </a:lnSpc>
        <a:spcBef>
          <a:spcPts val="1200"/>
        </a:spcBef>
        <a:spcAft>
          <a:spcPts val="0"/>
        </a:spcAft>
        <a:buClrTx/>
        <a:buSzTx/>
        <a:buFontTx/>
        <a:buNone/>
        <a:tabLst/>
        <a:defRPr sz="1800" b="0" i="0" u="none" strike="noStrike" cap="none" spc="0" baseline="0">
          <a:ln>
            <a:noFill/>
          </a:ln>
          <a:solidFill>
            <a:schemeClr val="accent1"/>
          </a:solidFill>
          <a:uFillTx/>
          <a:latin typeface="+mj-lt"/>
          <a:ea typeface="+mj-ea"/>
          <a:cs typeface="+mj-cs"/>
          <a:sym typeface="Intel Clear"/>
        </a:defRPr>
      </a:lvl1pPr>
      <a:lvl2pPr marL="225425" marR="0" indent="-225425"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2pPr>
      <a:lvl3pPr marL="571500" marR="0" indent="-228600"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3pPr>
      <a:lvl4pPr marL="998537" marR="0" indent="-257175"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4pPr>
      <a:lvl5pPr marL="1384527" marR="0" indent="-293913"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5pPr>
      <a:lvl6pPr marL="2491738" marR="0" indent="-205738"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6pPr>
      <a:lvl7pPr marL="2948938" marR="0" indent="-205738"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7pPr>
      <a:lvl8pPr marL="3406140" marR="0" indent="-205739"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8pPr>
      <a:lvl9pPr marL="3863340" marR="0" indent="-205740"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9pPr>
    </p:bodyStyle>
    <p:otherStyle>
      <a:lvl1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1pPr>
      <a:lvl2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2pPr>
      <a:lvl3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3pPr>
      <a:lvl4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4pPr>
      <a:lvl5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5pPr>
      <a:lvl6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6pPr>
      <a:lvl7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7pPr>
      <a:lvl8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8pPr>
      <a:lvl9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tiff"/><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1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itle 1"/>
          <p:cNvSpPr txBox="1">
            <a:spLocks noGrp="1"/>
          </p:cNvSpPr>
          <p:nvPr>
            <p:ph type="ctrTitle"/>
          </p:nvPr>
        </p:nvSpPr>
        <p:spPr>
          <a:xfrm>
            <a:off x="444685" y="2479419"/>
            <a:ext cx="8699315" cy="1102522"/>
          </a:xfrm>
          <a:prstGeom prst="rect">
            <a:avLst/>
          </a:prstGeom>
        </p:spPr>
        <p:txBody>
          <a:bodyPr anchor="t"/>
          <a:lstStyle/>
          <a:p>
            <a:pPr defTabSz="420623">
              <a:defRPr sz="5900"/>
            </a:pPr>
            <a:r>
              <a:rPr dirty="0"/>
              <a:t>Artificial  </a:t>
            </a:r>
            <a:r>
              <a:t>Intelligence  </a:t>
            </a:r>
            <a:r>
              <a:rPr lang="en-US"/>
              <a:t>5</a:t>
            </a:r>
            <a:r>
              <a:t>01 </a:t>
            </a:r>
            <a:endParaRPr dirty="0"/>
          </a:p>
        </p:txBody>
      </p:sp>
      <p:sp>
        <p:nvSpPr>
          <p:cNvPr id="217" name="Subtitle 2"/>
          <p:cNvSpPr txBox="1">
            <a:spLocks noGrp="1"/>
          </p:cNvSpPr>
          <p:nvPr>
            <p:ph type="subTitle" sz="quarter" idx="1"/>
          </p:nvPr>
        </p:nvSpPr>
        <p:spPr>
          <a:xfrm>
            <a:off x="455612" y="3493008"/>
            <a:ext cx="7606563" cy="925361"/>
          </a:xfrm>
          <a:prstGeom prst="rect">
            <a:avLst/>
          </a:prstGeom>
        </p:spPr>
        <p:txBody>
          <a:bodyPr/>
          <a:lstStyle/>
          <a:p>
            <a:pPr marL="228600" indent="-304800">
              <a:spcBef>
                <a:spcPts val="0"/>
              </a:spcBef>
              <a:defRPr sz="2800"/>
            </a:pPr>
            <a:r>
              <a:rPr dirty="0"/>
              <a:t>Lesson </a:t>
            </a:r>
            <a:r>
              <a:rPr lang="en-US" dirty="0"/>
              <a:t>8</a:t>
            </a:r>
            <a:endParaRPr dirty="0"/>
          </a:p>
          <a:p>
            <a:pPr marL="228600" indent="-304800">
              <a:spcBef>
                <a:spcPts val="0"/>
              </a:spcBef>
              <a:defRPr sz="2800"/>
            </a:pPr>
            <a:r>
              <a:rPr dirty="0"/>
              <a:t>Software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3"/>
          <p:cNvSpPr txBox="1">
            <a:spLocks/>
          </p:cNvSpPr>
          <p:nvPr/>
        </p:nvSpPr>
        <p:spPr>
          <a:xfrm>
            <a:off x="474649" y="920422"/>
            <a:ext cx="8220401" cy="3422656"/>
          </a:xfrm>
          <a:prstGeom prst="rect">
            <a:avLst/>
          </a:prstGeom>
        </p:spPr>
        <p:txBody>
          <a:bodyPr/>
          <a:lstStyle>
            <a:lvl1pPr marL="154433" indent="-154433" algn="l" rtl="0" eaLnBrk="1" fontAlgn="base" hangingPunct="1">
              <a:lnSpc>
                <a:spcPct val="95000"/>
              </a:lnSpc>
              <a:spcBef>
                <a:spcPct val="30000"/>
              </a:spcBef>
              <a:spcAft>
                <a:spcPct val="0"/>
              </a:spcAft>
              <a:buClr>
                <a:schemeClr val="tx1"/>
              </a:buClr>
              <a:buFont typeface="Arial" pitchFamily="34" charset="0"/>
              <a:buChar char="•"/>
              <a:defRPr sz="2500">
                <a:solidFill>
                  <a:schemeClr val="tx1"/>
                </a:solidFill>
                <a:effectLst/>
                <a:latin typeface="+mn-lt"/>
                <a:ea typeface="+mn-ea"/>
                <a:cs typeface="+mn-cs"/>
              </a:defRPr>
            </a:lvl1pPr>
            <a:lvl2pPr marL="390431" indent="-154433" algn="l" rtl="0" eaLnBrk="1" fontAlgn="base" hangingPunct="1">
              <a:lnSpc>
                <a:spcPct val="95000"/>
              </a:lnSpc>
              <a:spcBef>
                <a:spcPct val="30000"/>
              </a:spcBef>
              <a:spcAft>
                <a:spcPct val="0"/>
              </a:spcAft>
              <a:buClr>
                <a:schemeClr val="tx1"/>
              </a:buClr>
              <a:buChar char="–"/>
              <a:defRPr sz="2188">
                <a:solidFill>
                  <a:schemeClr val="tx1"/>
                </a:solidFill>
                <a:effectLst/>
                <a:latin typeface="+mn-lt"/>
                <a:cs typeface="+mn-cs"/>
              </a:defRPr>
            </a:lvl2pPr>
            <a:lvl3pPr marL="626429" indent="-154433" algn="l" rtl="0" eaLnBrk="1" fontAlgn="base" hangingPunct="1">
              <a:lnSpc>
                <a:spcPct val="95000"/>
              </a:lnSpc>
              <a:spcBef>
                <a:spcPct val="30000"/>
              </a:spcBef>
              <a:spcAft>
                <a:spcPct val="0"/>
              </a:spcAft>
              <a:buClr>
                <a:schemeClr val="tx1"/>
              </a:buClr>
              <a:buChar char="–"/>
              <a:defRPr sz="1875">
                <a:solidFill>
                  <a:schemeClr val="tx1"/>
                </a:solidFill>
                <a:effectLst/>
                <a:latin typeface="+mn-lt"/>
                <a:cs typeface="+mn-cs"/>
              </a:defRPr>
            </a:lvl3pPr>
            <a:lvl4pPr marL="947256" indent="-164221"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4pPr>
            <a:lvl5pPr marL="1183255"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5pPr>
            <a:lvl6pPr marL="1496469"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6pPr>
            <a:lvl7pPr marL="1809684"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7pPr>
            <a:lvl8pPr marL="2122896"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8pPr>
            <a:lvl9pPr marL="2436111"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9pPr>
          </a:lstStyle>
          <a:p>
            <a:pPr marL="0" indent="0" defTabSz="685166">
              <a:spcBef>
                <a:spcPts val="525"/>
              </a:spcBef>
              <a:buClr>
                <a:prstClr val="white"/>
              </a:buClr>
              <a:buNone/>
              <a:defRPr/>
            </a:pPr>
            <a:r>
              <a:rPr lang="en-US" sz="899" kern="0" dirty="0">
                <a:solidFill>
                  <a:srgbClr val="E7E6E6">
                    <a:lumMod val="50000"/>
                  </a:srgbClr>
                </a:solidFill>
              </a:rPr>
              <a:t>This document contains information on products, services and/or processes in development.  All information provided here is subject to change without notice. Contact your Intel representative to obtain the latest forecast, schedule, specifications and roadmaps.</a:t>
            </a:r>
          </a:p>
          <a:p>
            <a:pPr marL="0" indent="0" defTabSz="685166">
              <a:spcBef>
                <a:spcPts val="525"/>
              </a:spcBef>
              <a:buClr>
                <a:prstClr val="white"/>
              </a:buClr>
              <a:buNone/>
              <a:defRPr/>
            </a:pPr>
            <a:r>
              <a:rPr lang="en-US" sz="899" kern="0" dirty="0">
                <a:solidFill>
                  <a:srgbClr val="E7E6E6">
                    <a:lumMod val="50000"/>
                  </a:srgbClr>
                </a:solidFill>
              </a:rPr>
              <a:t>Intel technologies’ features and benefits depend on system configuration and may require enabled hardware, software or service activation. Learn more at </a:t>
            </a:r>
            <a:r>
              <a:rPr lang="en-US" sz="899" kern="0" dirty="0" err="1">
                <a:solidFill>
                  <a:srgbClr val="E7E6E6">
                    <a:lumMod val="50000"/>
                  </a:srgbClr>
                </a:solidFill>
              </a:rPr>
              <a:t>intel.com</a:t>
            </a:r>
            <a:r>
              <a:rPr lang="en-US" sz="899" kern="0" dirty="0">
                <a:solidFill>
                  <a:srgbClr val="E7E6E6">
                    <a:lumMod val="50000"/>
                  </a:srgbClr>
                </a:solidFill>
              </a:rPr>
              <a:t>, or from the OEM or retailer. No computer system can be absolutely secure. </a:t>
            </a:r>
          </a:p>
          <a:p>
            <a:pPr marL="0" indent="0" defTabSz="685166">
              <a:spcBef>
                <a:spcPts val="525"/>
              </a:spcBef>
              <a:buClr>
                <a:prstClr val="white"/>
              </a:buClr>
              <a:buNone/>
              <a:defRPr/>
            </a:pPr>
            <a:r>
              <a:rPr lang="en-US" sz="899" kern="0" dirty="0">
                <a:solidFill>
                  <a:srgbClr val="E7E6E6">
                    <a:lumMod val="50000"/>
                  </a:srgbClr>
                </a:solidFill>
              </a:rPr>
              <a:t>Tests document performance of components on a particular test, in specific systems. Differences in hardware, software, or configuration will affect actual performance. Consult other sources of information to evaluate performance as you consider your purchase. For more complete information about performance and benchmark results, visit </a:t>
            </a:r>
            <a:r>
              <a:rPr lang="en-US" sz="899" kern="0" dirty="0">
                <a:solidFill>
                  <a:srgbClr val="E7E6E6">
                    <a:lumMod val="50000"/>
                  </a:srgbClr>
                </a:solidFill>
                <a:hlinkClick r:id="rId3"/>
              </a:rPr>
              <a:t>http://www.intel.com/performance</a:t>
            </a:r>
            <a:r>
              <a:rPr lang="en-US" sz="899" kern="0" dirty="0">
                <a:solidFill>
                  <a:srgbClr val="E7E6E6">
                    <a:lumMod val="50000"/>
                  </a:srgbClr>
                </a:solidFill>
              </a:rPr>
              <a:t>.  </a:t>
            </a:r>
          </a:p>
          <a:p>
            <a:pPr marL="0" indent="0" defTabSz="685166">
              <a:spcBef>
                <a:spcPts val="525"/>
              </a:spcBef>
              <a:buClr>
                <a:prstClr val="white"/>
              </a:buClr>
              <a:buNone/>
              <a:defRPr/>
            </a:pPr>
            <a:r>
              <a:rPr lang="en-US" sz="899" kern="0" dirty="0">
                <a:solidFill>
                  <a:srgbClr val="E7E6E6">
                    <a:lumMod val="50000"/>
                  </a:srgbClr>
                </a:solidFill>
              </a:rPr>
              <a:t>Cost reduction scenarios described are intended as examples of how a given Intel-based product, in the specified circumstances and configurations, may affect future costs and provide cost savings.  Circumstances will vary.  Intel does not guarantee any costs or cost reduction.</a:t>
            </a:r>
          </a:p>
          <a:p>
            <a:pPr marL="0" indent="0" defTabSz="685166">
              <a:spcBef>
                <a:spcPts val="525"/>
              </a:spcBef>
              <a:buClr>
                <a:prstClr val="white"/>
              </a:buClr>
              <a:buNone/>
              <a:defRPr/>
            </a:pPr>
            <a:r>
              <a:rPr lang="en-US" sz="899" kern="0" dirty="0">
                <a:solidFill>
                  <a:srgbClr val="E7E6E6">
                    <a:lumMod val="50000"/>
                  </a:srgbClr>
                </a:solidFill>
              </a:rPr>
              <a:t>Statements in this document that refer to Intel’s plans and expectations for the quarter, the year, and the future, are forward-looking statements that involve a number of risks and uncertainties. A detailed discussion of the factors that could affect Intel’s results and plans is included in Intel’s SEC filings, including the annual report on Form 10-K.</a:t>
            </a:r>
          </a:p>
          <a:p>
            <a:pPr marL="0" indent="0" defTabSz="685166">
              <a:spcBef>
                <a:spcPts val="525"/>
              </a:spcBef>
              <a:buClr>
                <a:prstClr val="white"/>
              </a:buClr>
              <a:buNone/>
              <a:defRPr/>
            </a:pPr>
            <a:r>
              <a:rPr lang="en-US" sz="899" kern="0" dirty="0">
                <a:solidFill>
                  <a:srgbClr val="E7E6E6">
                    <a:lumMod val="50000"/>
                  </a:srgbClr>
                </a:solidFill>
              </a:rPr>
              <a:t>The products described may contain design defects or errors known as errata which may cause the product to deviate from published specifications. Current characterized errata are available on request.  </a:t>
            </a:r>
          </a:p>
          <a:p>
            <a:pPr marL="0" indent="0" defTabSz="685166">
              <a:spcBef>
                <a:spcPts val="525"/>
              </a:spcBef>
              <a:buClr>
                <a:prstClr val="white"/>
              </a:buClr>
              <a:buNone/>
              <a:defRPr/>
            </a:pPr>
            <a:r>
              <a:rPr lang="en-US" sz="899" kern="0" dirty="0">
                <a:solidFill>
                  <a:srgbClr val="E7E6E6">
                    <a:lumMod val="50000"/>
                  </a:srgbClr>
                </a:solidFill>
              </a:rPr>
              <a:t>Performance estimates were obtained prior to implementation of recent software patches and firmware updates intended to address exploits referred to as "Spectre" and "Meltdown."  Implementation of these updates may make these results inapplicable to your device or system.</a:t>
            </a:r>
          </a:p>
          <a:p>
            <a:pPr marL="0" indent="0" defTabSz="685166">
              <a:spcBef>
                <a:spcPts val="525"/>
              </a:spcBef>
              <a:buClr>
                <a:prstClr val="white"/>
              </a:buClr>
              <a:buNone/>
              <a:defRPr/>
            </a:pPr>
            <a:r>
              <a:rPr lang="en-US" sz="899" kern="0" dirty="0">
                <a:solidFill>
                  <a:srgbClr val="E7E6E6">
                    <a:lumMod val="50000"/>
                  </a:srgbClr>
                </a:solidFill>
              </a:rPr>
              <a:t>No license (express or implied, by estoppel or otherwise) to any intellectual property rights is granted by this document.</a:t>
            </a:r>
          </a:p>
          <a:p>
            <a:pPr marL="0" indent="0" defTabSz="685166">
              <a:spcBef>
                <a:spcPts val="525"/>
              </a:spcBef>
              <a:buClr>
                <a:prstClr val="white"/>
              </a:buClr>
              <a:buNone/>
              <a:defRPr/>
            </a:pPr>
            <a:r>
              <a:rPr lang="en-US" sz="899" kern="0" dirty="0">
                <a:solidFill>
                  <a:srgbClr val="E7E6E6">
                    <a:lumMod val="50000"/>
                  </a:srgbClr>
                </a:solidFill>
              </a:rPr>
              <a:t>Intel does not control or audit third-party benchmark data or the web sites referenced in this document. You should visit the referenced web site and confirm whether referenced data are accurate. </a:t>
            </a:r>
          </a:p>
          <a:p>
            <a:pPr marL="0" indent="0" defTabSz="685166">
              <a:spcBef>
                <a:spcPts val="525"/>
              </a:spcBef>
              <a:buClr>
                <a:prstClr val="white"/>
              </a:buClr>
              <a:buNone/>
              <a:defRPr/>
            </a:pPr>
            <a:r>
              <a:rPr lang="en-US" sz="899" kern="0" dirty="0">
                <a:solidFill>
                  <a:srgbClr val="E7E6E6">
                    <a:lumMod val="50000"/>
                  </a:srgbClr>
                </a:solidFill>
              </a:rPr>
              <a:t>Intel, the Intel logo, Pentium, Celeron, Atom, Core, Xeon and others are trademarks of Intel Corporation in the U.S. and/or other countries. </a:t>
            </a:r>
            <a:br>
              <a:rPr lang="en-US" sz="899" kern="0" dirty="0">
                <a:solidFill>
                  <a:srgbClr val="E7E6E6">
                    <a:lumMod val="50000"/>
                  </a:srgbClr>
                </a:solidFill>
              </a:rPr>
            </a:br>
            <a:r>
              <a:rPr lang="en-US" sz="899" kern="0" dirty="0">
                <a:solidFill>
                  <a:srgbClr val="E7E6E6">
                    <a:lumMod val="50000"/>
                  </a:srgbClr>
                </a:solidFill>
              </a:rPr>
              <a:t>*Other names and brands may be claimed as the property of others. </a:t>
            </a:r>
          </a:p>
          <a:p>
            <a:pPr marL="0" indent="0" defTabSz="685166">
              <a:spcBef>
                <a:spcPts val="525"/>
              </a:spcBef>
              <a:buClr>
                <a:prstClr val="white"/>
              </a:buClr>
              <a:buNone/>
              <a:defRPr/>
            </a:pPr>
            <a:r>
              <a:rPr lang="en-US" sz="899" kern="0" dirty="0">
                <a:solidFill>
                  <a:srgbClr val="E7E6E6">
                    <a:lumMod val="50000"/>
                  </a:srgbClr>
                </a:solidFill>
              </a:rPr>
              <a:t>© 2018 Intel Corporation. </a:t>
            </a:r>
          </a:p>
        </p:txBody>
      </p:sp>
      <p:sp>
        <p:nvSpPr>
          <p:cNvPr id="5" name="Rectangle 4">
            <a:extLst>
              <a:ext uri="{FF2B5EF4-FFF2-40B4-BE49-F238E27FC236}">
                <a16:creationId xmlns:a16="http://schemas.microsoft.com/office/drawing/2014/main" id="{32DD7EE2-EAA7-8641-B1B1-8E03D32DAB25}"/>
              </a:ext>
            </a:extLst>
          </p:cNvPr>
          <p:cNvSpPr/>
          <p:nvPr/>
        </p:nvSpPr>
        <p:spPr>
          <a:xfrm>
            <a:off x="3197" y="65432"/>
            <a:ext cx="9140803" cy="784189"/>
          </a:xfrm>
          <a:prstGeom prst="rect">
            <a:avLst/>
          </a:prstGeom>
        </p:spPr>
        <p:txBody>
          <a:bodyPr wrap="square">
            <a:spAutoFit/>
          </a:bodyPr>
          <a:lstStyle/>
          <a:p>
            <a:pPr algn="ctr" defTabSz="457178"/>
            <a:r>
              <a:rPr lang="en-US" sz="4496" dirty="0">
                <a:solidFill>
                  <a:schemeClr val="tx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Legal notices &amp; disclaimers</a:t>
            </a:r>
            <a:endParaRPr lang="en-US" sz="2797" dirty="0">
              <a:solidFill>
                <a:schemeClr val="tx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36896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186" name="Title 1"/>
          <p:cNvSpPr txBox="1">
            <a:spLocks noGrp="1"/>
          </p:cNvSpPr>
          <p:nvPr>
            <p:ph type="title"/>
          </p:nvPr>
        </p:nvSpPr>
        <p:spPr>
          <a:prstGeom prst="rect">
            <a:avLst/>
          </a:prstGeom>
        </p:spPr>
        <p:txBody>
          <a:bodyPr>
            <a:noAutofit/>
          </a:bodyPr>
          <a:lstStyle/>
          <a:p>
            <a:r>
              <a:rPr dirty="0"/>
              <a:t>Learning Objectives</a:t>
            </a:r>
          </a:p>
        </p:txBody>
      </p:sp>
      <p:sp>
        <p:nvSpPr>
          <p:cNvPr id="185" name="Slide Number Placeholder 5"/>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Autofit/>
          </a:bodyPr>
          <a:lstStyle/>
          <a:p>
            <a:fld id="{86CB4B4D-7CA3-9044-876B-883B54F8677D}" type="slidenum">
              <a:rPr/>
              <a:pPr/>
              <a:t>3</a:t>
            </a:fld>
            <a:endParaRPr/>
          </a:p>
        </p:txBody>
      </p:sp>
      <p:sp>
        <p:nvSpPr>
          <p:cNvPr id="187" name="Content Placeholder 4"/>
          <p:cNvSpPr txBox="1">
            <a:spLocks noGrp="1"/>
          </p:cNvSpPr>
          <p:nvPr>
            <p:ph type="body" idx="4294967295"/>
          </p:nvPr>
        </p:nvSpPr>
        <p:spPr>
          <a:xfrm>
            <a:off x="449811" y="1291339"/>
            <a:ext cx="8226425" cy="3425825"/>
          </a:xfrm>
          <a:prstGeom prst="rect">
            <a:avLst/>
          </a:prstGeom>
        </p:spPr>
        <p:txBody>
          <a:bodyPr>
            <a:noAutofit/>
          </a:bodyPr>
          <a:lstStyle/>
          <a:p>
            <a:pPr marL="200025" lvl="1" indent="-285750">
              <a:lnSpc>
                <a:spcPct val="150000"/>
              </a:lnSpc>
              <a:spcBef>
                <a:spcPts val="0"/>
              </a:spcBef>
              <a:buSzTx/>
              <a:defRPr>
                <a:solidFill>
                  <a:srgbClr val="163B6D"/>
                </a:solidFill>
                <a:latin typeface="Arial"/>
                <a:ea typeface="Arial"/>
                <a:cs typeface="Arial"/>
                <a:sym typeface="Arial"/>
              </a:defRPr>
            </a:pPr>
            <a:r>
              <a:rPr lang="en-US">
                <a:latin typeface="+mj-ea"/>
                <a:cs typeface="Intel Clear Regular" charset="0"/>
              </a:rPr>
              <a:t>Differentiate between Intel® optimized libraries and frameworks</a:t>
            </a:r>
          </a:p>
          <a:p>
            <a:pPr marL="200025" lvl="1" indent="-285750">
              <a:lnSpc>
                <a:spcPct val="150000"/>
              </a:lnSpc>
              <a:spcBef>
                <a:spcPts val="0"/>
              </a:spcBef>
              <a:buSzTx/>
              <a:defRPr>
                <a:solidFill>
                  <a:srgbClr val="163B6D"/>
                </a:solidFill>
                <a:latin typeface="Arial"/>
                <a:ea typeface="Arial"/>
                <a:cs typeface="Arial"/>
                <a:sym typeface="Arial"/>
              </a:defRPr>
            </a:pPr>
            <a:r>
              <a:rPr lang="en-US">
                <a:latin typeface="+mj-ea"/>
                <a:cs typeface="Intel Clear Regular" charset="0"/>
              </a:rPr>
              <a:t>Describe the interplay of Intel® hardware, libraries, and frameworks </a:t>
            </a:r>
          </a:p>
          <a:p>
            <a:pPr marL="200025" lvl="1" indent="-285750">
              <a:lnSpc>
                <a:spcPct val="150000"/>
              </a:lnSpc>
              <a:spcBef>
                <a:spcPts val="0"/>
              </a:spcBef>
              <a:buSzTx/>
              <a:defRPr>
                <a:solidFill>
                  <a:srgbClr val="163B6D"/>
                </a:solidFill>
                <a:latin typeface="Arial"/>
                <a:ea typeface="Arial"/>
                <a:cs typeface="Arial"/>
                <a:sym typeface="Arial"/>
              </a:defRPr>
            </a:pPr>
            <a:r>
              <a:rPr lang="en-US">
                <a:latin typeface="+mj-ea"/>
                <a:cs typeface="Intel Clear Regular" charset="0"/>
              </a:rPr>
              <a:t>Explain the usefulness of Intel® Nervana™ graph </a:t>
            </a:r>
          </a:p>
          <a:p>
            <a:pPr marL="200025" lvl="1" indent="-285750">
              <a:lnSpc>
                <a:spcPct val="150000"/>
              </a:lnSpc>
              <a:spcBef>
                <a:spcPts val="0"/>
              </a:spcBef>
              <a:buSzTx/>
              <a:defRPr>
                <a:solidFill>
                  <a:srgbClr val="163B6D"/>
                </a:solidFill>
                <a:latin typeface="Arial"/>
                <a:ea typeface="Arial"/>
                <a:cs typeface="Arial"/>
                <a:sym typeface="Arial"/>
              </a:defRPr>
            </a:pPr>
            <a:r>
              <a:rPr lang="en-US">
                <a:latin typeface="+mj-ea"/>
                <a:cs typeface="Intel Clear Regular" charset="0"/>
              </a:rPr>
              <a:t>Explain the impact of big data on software</a:t>
            </a:r>
          </a:p>
          <a:p>
            <a:pPr marL="200025" lvl="1" indent="-285750">
              <a:lnSpc>
                <a:spcPct val="150000"/>
              </a:lnSpc>
              <a:spcBef>
                <a:spcPts val="0"/>
              </a:spcBef>
              <a:buSzTx/>
              <a:defRPr>
                <a:solidFill>
                  <a:srgbClr val="163B6D"/>
                </a:solidFill>
                <a:latin typeface="Arial"/>
                <a:ea typeface="Arial"/>
                <a:cs typeface="Arial"/>
                <a:sym typeface="Arial"/>
              </a:defRPr>
            </a:pPr>
            <a:r>
              <a:rPr lang="en-US">
                <a:latin typeface="+mj-ea"/>
                <a:cs typeface="Intel Clear Regular" charset="0"/>
              </a:rPr>
              <a:t>Evaluate the application of Apache Spark*</a:t>
            </a:r>
            <a:endParaRPr lang="en-US" dirty="0">
              <a:latin typeface="+mj-ea"/>
              <a:cs typeface="Intel Clear Regular" charset="0"/>
            </a:endParaRPr>
          </a:p>
        </p:txBody>
      </p:sp>
      <p:sp>
        <p:nvSpPr>
          <p:cNvPr id="188" name="At the end of this class, you should expect to know:"/>
          <p:cNvSpPr txBox="1"/>
          <p:nvPr/>
        </p:nvSpPr>
        <p:spPr>
          <a:xfrm>
            <a:off x="449811" y="898128"/>
            <a:ext cx="1984518" cy="2769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oAutofit/>
          </a:bodyPr>
          <a:lstStyle>
            <a:lvl1pPr>
              <a:defRPr>
                <a:solidFill>
                  <a:srgbClr val="163B6D"/>
                </a:solidFill>
                <a:latin typeface="Arial"/>
                <a:ea typeface="Arial"/>
                <a:cs typeface="Arial"/>
                <a:sym typeface="Arial"/>
              </a:defRPr>
            </a:lvl1pPr>
          </a:lstStyle>
          <a:p>
            <a:pPr algn="ctr"/>
            <a:r>
              <a:rPr lang="en-US" dirty="0">
                <a:latin typeface="Intel Clear Regular" charset="0"/>
                <a:ea typeface="Intel Clear Regular" charset="0"/>
                <a:cs typeface="Intel Clear Regular" charset="0"/>
              </a:rPr>
              <a:t>You will be able to</a:t>
            </a:r>
            <a:r>
              <a:rPr dirty="0">
                <a:latin typeface="Intel Clear Regular" charset="0"/>
                <a:ea typeface="Intel Clear Regular" charset="0"/>
                <a:cs typeface="Intel Clear Regular" charset="0"/>
              </a:rPr>
              <a:t>:</a:t>
            </a:r>
          </a:p>
        </p:txBody>
      </p:sp>
      <p:sp>
        <p:nvSpPr>
          <p:cNvPr id="4" name="Rectangle 3"/>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1702432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animEffect transition="in" filter="fade">
                                      <p:cBhvr>
                                        <p:cTn id="7" dur="500"/>
                                        <p:tgtEl>
                                          <p:spTgt spid="1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7">
                                            <p:txEl>
                                              <p:pRg st="1" end="1"/>
                                            </p:txEl>
                                          </p:spTgt>
                                        </p:tgtEl>
                                        <p:attrNameLst>
                                          <p:attrName>style.visibility</p:attrName>
                                        </p:attrNameLst>
                                      </p:cBhvr>
                                      <p:to>
                                        <p:strVal val="visible"/>
                                      </p:to>
                                    </p:set>
                                    <p:animEffect transition="in" filter="fade">
                                      <p:cBhvr>
                                        <p:cTn id="12" dur="500"/>
                                        <p:tgtEl>
                                          <p:spTgt spid="1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7">
                                            <p:txEl>
                                              <p:pRg st="2" end="2"/>
                                            </p:txEl>
                                          </p:spTgt>
                                        </p:tgtEl>
                                        <p:attrNameLst>
                                          <p:attrName>style.visibility</p:attrName>
                                        </p:attrNameLst>
                                      </p:cBhvr>
                                      <p:to>
                                        <p:strVal val="visible"/>
                                      </p:to>
                                    </p:set>
                                    <p:animEffect transition="in" filter="fade">
                                      <p:cBhvr>
                                        <p:cTn id="17" dur="500"/>
                                        <p:tgtEl>
                                          <p:spTgt spid="1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7">
                                            <p:txEl>
                                              <p:pRg st="3" end="3"/>
                                            </p:txEl>
                                          </p:spTgt>
                                        </p:tgtEl>
                                        <p:attrNameLst>
                                          <p:attrName>style.visibility</p:attrName>
                                        </p:attrNameLst>
                                      </p:cBhvr>
                                      <p:to>
                                        <p:strVal val="visible"/>
                                      </p:to>
                                    </p:set>
                                    <p:animEffect transition="in" filter="fade">
                                      <p:cBhvr>
                                        <p:cTn id="22" dur="500"/>
                                        <p:tgtEl>
                                          <p:spTgt spid="1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7">
                                            <p:txEl>
                                              <p:pRg st="4" end="4"/>
                                            </p:txEl>
                                          </p:spTgt>
                                        </p:tgtEl>
                                        <p:attrNameLst>
                                          <p:attrName>style.visibility</p:attrName>
                                        </p:attrNameLst>
                                      </p:cBhvr>
                                      <p:to>
                                        <p:strVal val="visible"/>
                                      </p:to>
                                    </p:set>
                                    <p:animEffect transition="in" filter="fade">
                                      <p:cBhvr>
                                        <p:cTn id="27" dur="500"/>
                                        <p:tgtEl>
                                          <p:spTgt spid="1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37" name="TextBox 89"/>
          <p:cNvSpPr txBox="1"/>
          <p:nvPr/>
        </p:nvSpPr>
        <p:spPr>
          <a:xfrm>
            <a:off x="455612" y="1177529"/>
            <a:ext cx="2295793" cy="276999"/>
          </a:xfrm>
          <a:prstGeom prst="rect">
            <a:avLst/>
          </a:prstGeom>
          <a:noFill/>
        </p:spPr>
        <p:txBody>
          <a:bodyPr vert="horz" wrap="square" lIns="0" tIns="0" rIns="0" bIns="0"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6767">
              <a:defRPr/>
            </a:pPr>
            <a:r>
              <a:rPr lang="en-US" b="1" kern="0" dirty="0">
                <a:solidFill>
                  <a:srgbClr val="0071C5">
                    <a:lumMod val="50000"/>
                  </a:srgbClr>
                </a:solidFill>
                <a:latin typeface="Intel Clear"/>
                <a:sym typeface="Intel Clear Light"/>
              </a:rPr>
              <a:t>Frameworks</a:t>
            </a:r>
          </a:p>
        </p:txBody>
      </p:sp>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a:t>Intel® AI Portfolio</a:t>
            </a:r>
          </a:p>
        </p:txBody>
      </p:sp>
      <p:pic>
        <p:nvPicPr>
          <p:cNvPr id="15" name="Picture 6" descr="http://spark.apache.org/images/spark-logo-trademark.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55001" y="2762237"/>
            <a:ext cx="1094239" cy="58204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616477" y="3912287"/>
            <a:ext cx="1688613" cy="470799"/>
            <a:chOff x="-3879358" y="2827264"/>
            <a:chExt cx="1688613" cy="470799"/>
          </a:xfrm>
        </p:grpSpPr>
        <p:sp>
          <p:nvSpPr>
            <p:cNvPr id="17" name="TextBox 89"/>
            <p:cNvSpPr txBox="1"/>
            <p:nvPr/>
          </p:nvSpPr>
          <p:spPr>
            <a:xfrm>
              <a:off x="-3879358" y="2984131"/>
              <a:ext cx="1688613" cy="313932"/>
            </a:xfrm>
            <a:prstGeom prst="rect">
              <a:avLst/>
            </a:prstGeom>
            <a:noFill/>
          </p:spPr>
          <p:txBody>
            <a:bodyPr vert="horz" wrap="square" lIns="0" tIns="0" rIns="0" bIns="0"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5000"/>
                </a:lnSpc>
              </a:pPr>
              <a:r>
                <a:rPr lang="en-US" sz="2400" i="1" dirty="0" err="1">
                  <a:solidFill>
                    <a:srgbClr val="E16A1A"/>
                  </a:solidFill>
                  <a:latin typeface="Intel Clear Pro" panose="020B0804020202060201" pitchFamily="34" charset="0"/>
                  <a:ea typeface="Intel Clear Pro" panose="020B0804020202060201" pitchFamily="34" charset="0"/>
                  <a:cs typeface="Intel Clear Pro" panose="020B0804020202060201" pitchFamily="34" charset="0"/>
                  <a:sym typeface="Intel Clear Light"/>
                </a:rPr>
                <a:t>Ml</a:t>
              </a:r>
              <a:r>
                <a:rPr lang="en-US" sz="1400" i="1" dirty="0" err="1">
                  <a:solidFill>
                    <a:srgbClr val="E16A1A"/>
                  </a:solidFill>
                  <a:latin typeface="Intel Clear Pro" panose="020B0804020202060201" pitchFamily="34" charset="0"/>
                  <a:ea typeface="Intel Clear Pro" panose="020B0804020202060201" pitchFamily="34" charset="0"/>
                  <a:cs typeface="Intel Clear Pro" panose="020B0804020202060201" pitchFamily="34" charset="0"/>
                  <a:sym typeface="Intel Clear Light"/>
                </a:rPr>
                <a:t>lib</a:t>
              </a:r>
              <a:r>
                <a:rPr lang="en-US" sz="1400" i="1" dirty="0">
                  <a:solidFill>
                    <a:srgbClr val="E16A1A"/>
                  </a:solidFill>
                  <a:latin typeface="Intel Clear Pro" panose="020B0804020202060201" pitchFamily="34" charset="0"/>
                  <a:ea typeface="Intel Clear Pro" panose="020B0804020202060201" pitchFamily="34" charset="0"/>
                  <a:cs typeface="Intel Clear Pro" panose="020B0804020202060201" pitchFamily="34" charset="0"/>
                  <a:sym typeface="Intel Clear Light"/>
                </a:rPr>
                <a:t>           Big</a:t>
              </a:r>
              <a:r>
                <a:rPr lang="en-US" sz="2400" i="1" dirty="0">
                  <a:solidFill>
                    <a:srgbClr val="E16A1A"/>
                  </a:solidFill>
                  <a:latin typeface="Intel Clear Pro" panose="020B0804020202060201" pitchFamily="34" charset="0"/>
                  <a:ea typeface="Intel Clear Pro" panose="020B0804020202060201" pitchFamily="34" charset="0"/>
                  <a:cs typeface="Intel Clear Pro" panose="020B0804020202060201" pitchFamily="34" charset="0"/>
                  <a:sym typeface="Intel Clear Light"/>
                </a:rPr>
                <a:t>DL</a:t>
              </a:r>
              <a:endParaRPr lang="en-US" i="1" dirty="0">
                <a:solidFill>
                  <a:srgbClr val="E16A1A"/>
                </a:solidFill>
                <a:latin typeface="Intel Clear Pro" panose="020B0804020202060201" pitchFamily="34" charset="0"/>
                <a:ea typeface="Intel Clear Pro" panose="020B0804020202060201" pitchFamily="34" charset="0"/>
                <a:cs typeface="Intel Clear Pro" panose="020B0804020202060201" pitchFamily="34" charset="0"/>
                <a:sym typeface="Intel Clear Light"/>
              </a:endParaRPr>
            </a:p>
          </p:txBody>
        </p:sp>
        <p:grpSp>
          <p:nvGrpSpPr>
            <p:cNvPr id="18" name="Group 17"/>
            <p:cNvGrpSpPr/>
            <p:nvPr/>
          </p:nvGrpSpPr>
          <p:grpSpPr>
            <a:xfrm>
              <a:off x="-3414536" y="2827264"/>
              <a:ext cx="706566" cy="134071"/>
              <a:chOff x="1720850" y="2705194"/>
              <a:chExt cx="282453" cy="53596"/>
            </a:xfrm>
          </p:grpSpPr>
          <p:cxnSp>
            <p:nvCxnSpPr>
              <p:cNvPr id="28" name="Straight Connector 27"/>
              <p:cNvCxnSpPr/>
              <p:nvPr/>
            </p:nvCxnSpPr>
            <p:spPr>
              <a:xfrm flipH="1">
                <a:off x="1720850" y="2705194"/>
                <a:ext cx="144341" cy="53596"/>
              </a:xfrm>
              <a:prstGeom prst="line">
                <a:avLst/>
              </a:prstGeom>
              <a:noFill/>
              <a:ln w="34925" cap="flat" cmpd="sng" algn="ctr">
                <a:solidFill>
                  <a:srgbClr val="B1BABF">
                    <a:lumMod val="50000"/>
                  </a:srgbClr>
                </a:solidFill>
                <a:prstDash val="solid"/>
              </a:ln>
              <a:effectLst/>
            </p:spPr>
          </p:cxnSp>
          <p:cxnSp>
            <p:nvCxnSpPr>
              <p:cNvPr id="29" name="Straight Connector 28"/>
              <p:cNvCxnSpPr/>
              <p:nvPr/>
            </p:nvCxnSpPr>
            <p:spPr>
              <a:xfrm>
                <a:off x="1858962" y="2705194"/>
                <a:ext cx="144341" cy="53596"/>
              </a:xfrm>
              <a:prstGeom prst="line">
                <a:avLst/>
              </a:prstGeom>
              <a:noFill/>
              <a:ln w="34925" cap="flat" cmpd="sng" algn="ctr">
                <a:solidFill>
                  <a:srgbClr val="B1BABF">
                    <a:lumMod val="50000"/>
                  </a:srgbClr>
                </a:solidFill>
                <a:prstDash val="solid"/>
              </a:ln>
              <a:effectLst/>
            </p:spPr>
          </p:cxnSp>
        </p:grpSp>
      </p:grp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580" y="1965163"/>
            <a:ext cx="1114806" cy="950115"/>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6477" y="1554273"/>
            <a:ext cx="831936" cy="885947"/>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9408" y="1272852"/>
            <a:ext cx="1280981" cy="1149978"/>
          </a:xfrm>
          <a:prstGeom prst="rect">
            <a:avLst/>
          </a:prstGeom>
        </p:spPr>
      </p:pic>
      <p:pic>
        <p:nvPicPr>
          <p:cNvPr id="22" name="Picture 8" descr="https://devblogs.nvidia.com/parallelforall/wp-content/uploads/2015/05/theano_logo_allblue_179x115-179x115.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724906" y="3373487"/>
            <a:ext cx="1522976" cy="97844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https://www.scan.co.uk/images/3xs/infopages/torch-logo.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906334" y="2762237"/>
            <a:ext cx="1558393" cy="51319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40853" y="3339152"/>
            <a:ext cx="1553488" cy="532030"/>
          </a:xfrm>
          <a:prstGeom prst="rect">
            <a:avLst/>
          </a:prstGeom>
        </p:spPr>
      </p:pic>
      <p:pic>
        <p:nvPicPr>
          <p:cNvPr id="25" name="Picture 2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820389" y="2209486"/>
            <a:ext cx="1407158" cy="737554"/>
          </a:xfrm>
          <a:prstGeom prst="rect">
            <a:avLst/>
          </a:prstGeom>
        </p:spPr>
      </p:pic>
      <p:pic>
        <p:nvPicPr>
          <p:cNvPr id="26" name="Picture 2" descr="Image result for caffe2"/>
          <p:cNvPicPr>
            <a:picLocks noChangeAspect="1" noChangeArrowheads="1"/>
          </p:cNvPicPr>
          <p:nvPr/>
        </p:nvPicPr>
        <p:blipFill rotWithShape="1">
          <a:blip r:embed="rId11" cstate="hqprint">
            <a:extLst>
              <a:ext uri="{28A0092B-C50C-407E-A947-70E740481C1C}">
                <a14:useLocalDpi xmlns:a14="http://schemas.microsoft.com/office/drawing/2010/main"/>
              </a:ext>
            </a:extLst>
          </a:blip>
          <a:srcRect/>
          <a:stretch/>
        </p:blipFill>
        <p:spPr bwMode="auto">
          <a:xfrm>
            <a:off x="4521573" y="3704743"/>
            <a:ext cx="1938672" cy="78322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877504" y="1759870"/>
            <a:ext cx="1406594" cy="698469"/>
          </a:xfrm>
          <a:prstGeom prst="rect">
            <a:avLst/>
          </a:prstGeom>
        </p:spPr>
      </p:pic>
      <p:sp>
        <p:nvSpPr>
          <p:cNvPr id="3" name="Slide Number Placeholder 2"/>
          <p:cNvSpPr>
            <a:spLocks noGrp="1"/>
          </p:cNvSpPr>
          <p:nvPr>
            <p:ph type="sldNum" sz="quarter" idx="2"/>
          </p:nvPr>
        </p:nvSpPr>
        <p:spPr/>
        <p:txBody>
          <a:bodyPr/>
          <a:lstStyle/>
          <a:p>
            <a:fld id="{86CB4B4D-7CA3-9044-876B-883B54F8677D}" type="slidenum">
              <a:rPr lang="uk-UA" smtClean="0"/>
              <a:pPr/>
              <a:t>4</a:t>
            </a:fld>
            <a:endParaRPr lang="uk-UA"/>
          </a:p>
        </p:txBody>
      </p:sp>
    </p:spTree>
    <p:extLst>
      <p:ext uri="{BB962C8B-B14F-4D97-AF65-F5344CB8AC3E}">
        <p14:creationId xmlns:p14="http://schemas.microsoft.com/office/powerpoint/2010/main" val="821180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1+#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1+#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1+#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1+#ppt_w/2"/>
                                          </p:val>
                                        </p:tav>
                                        <p:tav tm="100000">
                                          <p:val>
                                            <p:strVal val="#ppt_x"/>
                                          </p:val>
                                        </p:tav>
                                      </p:tavLst>
                                    </p:anim>
                                    <p:anim calcmode="lin" valueType="num">
                                      <p:cBhvr additive="base">
                                        <p:cTn id="33" dur="500" fill="hold"/>
                                        <p:tgtEl>
                                          <p:spTgt spid="2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1+#ppt_w/2"/>
                                          </p:val>
                                        </p:tav>
                                        <p:tav tm="100000">
                                          <p:val>
                                            <p:strVal val="#ppt_x"/>
                                          </p:val>
                                        </p:tav>
                                      </p:tavLst>
                                    </p:anim>
                                    <p:anim calcmode="lin" valueType="num">
                                      <p:cBhvr additive="base">
                                        <p:cTn id="38" dur="500" fill="hold"/>
                                        <p:tgtEl>
                                          <p:spTgt spid="26"/>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1+#ppt_w/2"/>
                                          </p:val>
                                        </p:tav>
                                        <p:tav tm="100000">
                                          <p:val>
                                            <p:strVal val="#ppt_x"/>
                                          </p:val>
                                        </p:tav>
                                      </p:tavLst>
                                    </p:anim>
                                    <p:anim calcmode="lin" valueType="num">
                                      <p:cBhvr additive="base">
                                        <p:cTn id="43" dur="500" fill="hold"/>
                                        <p:tgtEl>
                                          <p:spTgt spid="23"/>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1+#ppt_w/2"/>
                                          </p:val>
                                        </p:tav>
                                        <p:tav tm="100000">
                                          <p:val>
                                            <p:strVal val="#ppt_x"/>
                                          </p:val>
                                        </p:tav>
                                      </p:tavLst>
                                    </p:anim>
                                    <p:anim calcmode="lin" valueType="num">
                                      <p:cBhvr additive="base">
                                        <p:cTn id="48" dur="500" fill="hold"/>
                                        <p:tgtEl>
                                          <p:spTgt spid="21"/>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nodeType="after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500" fill="hold"/>
                                        <p:tgtEl>
                                          <p:spTgt spid="25"/>
                                        </p:tgtEl>
                                        <p:attrNameLst>
                                          <p:attrName>ppt_x</p:attrName>
                                        </p:attrNameLst>
                                      </p:cBhvr>
                                      <p:tavLst>
                                        <p:tav tm="0">
                                          <p:val>
                                            <p:strVal val="1+#ppt_w/2"/>
                                          </p:val>
                                        </p:tav>
                                        <p:tav tm="100000">
                                          <p:val>
                                            <p:strVal val="#ppt_x"/>
                                          </p:val>
                                        </p:tav>
                                      </p:tavLst>
                                    </p:anim>
                                    <p:anim calcmode="lin" valueType="num">
                                      <p:cBhvr additive="base">
                                        <p:cTn id="53" dur="500" fill="hold"/>
                                        <p:tgtEl>
                                          <p:spTgt spid="25"/>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fill="hold" nodeType="after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1+#ppt_w/2"/>
                                          </p:val>
                                        </p:tav>
                                        <p:tav tm="100000">
                                          <p:val>
                                            <p:strVal val="#ppt_x"/>
                                          </p:val>
                                        </p:tav>
                                      </p:tavLst>
                                    </p:anim>
                                    <p:anim calcmode="lin" valueType="num">
                                      <p:cBhvr additive="base">
                                        <p:cTn id="5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44685" y="2421694"/>
            <a:ext cx="8557801" cy="110252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Autofit/>
          </a:bodyPr>
          <a:lstStyle>
            <a:lvl1pPr marL="0" marR="0" indent="0" algn="l" defTabSz="457200" rtl="0" latinLnBrk="0">
              <a:lnSpc>
                <a:spcPct val="80000"/>
              </a:lnSpc>
              <a:spcBef>
                <a:spcPts val="0"/>
              </a:spcBef>
              <a:spcAft>
                <a:spcPts val="0"/>
              </a:spcAft>
              <a:buClrTx/>
              <a:buSzTx/>
              <a:buFontTx/>
              <a:buNone/>
              <a:tabLst/>
              <a:defRPr sz="6500" b="0" i="0" u="none" strike="noStrike" cap="none" spc="0" baseline="0">
                <a:ln>
                  <a:noFill/>
                </a:ln>
                <a:solidFill>
                  <a:srgbClr val="FFFFFF">
                    <a:alpha val="90000"/>
                  </a:srgbClr>
                </a:solidFill>
                <a:uFillTx/>
                <a:latin typeface="Intel Clear Pro"/>
                <a:ea typeface="Intel Clear Pro"/>
                <a:cs typeface="Intel Clear Pro"/>
                <a:sym typeface="Intel Clear Pro"/>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a:t>AI developer</a:t>
            </a:r>
          </a:p>
        </p:txBody>
      </p:sp>
    </p:spTree>
    <p:extLst>
      <p:ext uri="{BB962C8B-B14F-4D97-AF65-F5344CB8AC3E}">
        <p14:creationId xmlns:p14="http://schemas.microsoft.com/office/powerpoint/2010/main" val="96777403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a:t>How Is This Era of AI Different?</a:t>
            </a:r>
          </a:p>
        </p:txBody>
      </p:sp>
      <p:sp>
        <p:nvSpPr>
          <p:cNvPr id="2" name="Slide Number Placeholder 1"/>
          <p:cNvSpPr>
            <a:spLocks noGrp="1"/>
          </p:cNvSpPr>
          <p:nvPr>
            <p:ph type="sldNum" sz="quarter" idx="2"/>
          </p:nvPr>
        </p:nvSpPr>
        <p:spPr/>
        <p:txBody>
          <a:bodyPr/>
          <a:lstStyle/>
          <a:p>
            <a:fld id="{86CB4B4D-7CA3-9044-876B-883B54F8677D}" type="slidenum">
              <a:rPr lang="uk-UA" smtClean="0"/>
              <a:pPr/>
              <a:t>6</a:t>
            </a:fld>
            <a:endParaRPr lang="uk-UA"/>
          </a:p>
        </p:txBody>
      </p:sp>
      <p:grpSp>
        <p:nvGrpSpPr>
          <p:cNvPr id="28" name="Group"/>
          <p:cNvGrpSpPr/>
          <p:nvPr/>
        </p:nvGrpSpPr>
        <p:grpSpPr>
          <a:xfrm>
            <a:off x="3470712" y="2837655"/>
            <a:ext cx="2202578" cy="1419292"/>
            <a:chOff x="0" y="-2"/>
            <a:chExt cx="2202577" cy="1419289"/>
          </a:xfrm>
        </p:grpSpPr>
        <p:sp>
          <p:nvSpPr>
            <p:cNvPr id="29" name="Oval"/>
            <p:cNvSpPr/>
            <p:nvPr/>
          </p:nvSpPr>
          <p:spPr>
            <a:xfrm>
              <a:off x="0" y="-2"/>
              <a:ext cx="2202577" cy="1419289"/>
            </a:xfrm>
            <a:prstGeom prst="ellipse">
              <a:avLst/>
            </a:prstGeom>
            <a:gradFill flip="none" rotWithShape="1">
              <a:gsLst>
                <a:gs pos="0">
                  <a:srgbClr val="82CAFF"/>
                </a:gs>
                <a:gs pos="46000">
                  <a:srgbClr val="007AD5"/>
                </a:gs>
                <a:gs pos="100000">
                  <a:srgbClr val="004476"/>
                </a:gs>
              </a:gsLst>
              <a:path path="circle">
                <a:fillToRect l="-19636" t="62278" r="119636" b="37721"/>
              </a:path>
            </a:gra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defTabSz="711200">
                <a:lnSpc>
                  <a:spcPct val="90000"/>
                </a:lnSpc>
                <a:spcBef>
                  <a:spcPts val="700"/>
                </a:spcBef>
                <a:defRPr sz="1600">
                  <a:solidFill>
                    <a:srgbClr val="FFFFFF"/>
                  </a:solidFill>
                </a:defRPr>
              </a:pPr>
              <a:endParaRPr/>
            </a:p>
          </p:txBody>
        </p:sp>
        <p:sp>
          <p:nvSpPr>
            <p:cNvPr id="30" name="Cutting Edge Results in a Variety of Fields"/>
            <p:cNvSpPr txBox="1"/>
            <p:nvPr/>
          </p:nvSpPr>
          <p:spPr>
            <a:xfrm>
              <a:off x="159690" y="253076"/>
              <a:ext cx="1880019" cy="91313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0160" tIns="10160" rIns="10160" bIns="10160" numCol="1" anchor="ctr">
              <a:noAutofit/>
            </a:bodyPr>
            <a:lstStyle>
              <a:lvl1pPr algn="ctr" defTabSz="711200">
                <a:lnSpc>
                  <a:spcPct val="90000"/>
                </a:lnSpc>
                <a:spcBef>
                  <a:spcPts val="600"/>
                </a:spcBef>
                <a:defRPr sz="1600" b="1">
                  <a:solidFill>
                    <a:srgbClr val="FFFFFF"/>
                  </a:solidFill>
                </a:defRPr>
              </a:lvl1pPr>
            </a:lstStyle>
            <a:p>
              <a:r>
                <a:rPr sz="1800" b="0" dirty="0"/>
                <a:t>Cutting Edge Results in a Variety of Fields</a:t>
              </a:r>
            </a:p>
          </p:txBody>
        </p:sp>
      </p:grpSp>
      <p:grpSp>
        <p:nvGrpSpPr>
          <p:cNvPr id="31" name="Group 30"/>
          <p:cNvGrpSpPr/>
          <p:nvPr/>
        </p:nvGrpSpPr>
        <p:grpSpPr>
          <a:xfrm>
            <a:off x="1862733" y="1940804"/>
            <a:ext cx="1862190" cy="1078659"/>
            <a:chOff x="1862733" y="1940804"/>
            <a:chExt cx="1862190" cy="1078659"/>
          </a:xfrm>
        </p:grpSpPr>
        <p:sp>
          <p:nvSpPr>
            <p:cNvPr id="32" name="Arrow"/>
            <p:cNvSpPr/>
            <p:nvPr/>
          </p:nvSpPr>
          <p:spPr>
            <a:xfrm rot="12460296">
              <a:off x="2464831" y="2570479"/>
              <a:ext cx="1260092" cy="404498"/>
            </a:xfrm>
            <a:prstGeom prst="leftArrow">
              <a:avLst>
                <a:gd name="adj1" fmla="val 60000"/>
                <a:gd name="adj2" fmla="val 50000"/>
              </a:avLst>
            </a:prstGeom>
            <a:solidFill>
              <a:srgbClr val="1E50A1"/>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grpSp>
          <p:nvGrpSpPr>
            <p:cNvPr id="33" name="Group"/>
            <p:cNvGrpSpPr/>
            <p:nvPr/>
          </p:nvGrpSpPr>
          <p:grpSpPr>
            <a:xfrm>
              <a:off x="1862733" y="1940804"/>
              <a:ext cx="1348323" cy="1078659"/>
              <a:chOff x="0" y="0"/>
              <a:chExt cx="1348322" cy="1078657"/>
            </a:xfrm>
          </p:grpSpPr>
          <p:sp>
            <p:nvSpPr>
              <p:cNvPr id="34" name="Rounded Rectangle"/>
              <p:cNvSpPr/>
              <p:nvPr/>
            </p:nvSpPr>
            <p:spPr>
              <a:xfrm>
                <a:off x="0" y="0"/>
                <a:ext cx="1348323" cy="1078658"/>
              </a:xfrm>
              <a:prstGeom prst="roundRect">
                <a:avLst>
                  <a:gd name="adj" fmla="val 10000"/>
                </a:avLst>
              </a:prstGeom>
              <a:gradFill flip="none" rotWithShape="1">
                <a:gsLst>
                  <a:gs pos="0">
                    <a:srgbClr val="82CAFF"/>
                  </a:gs>
                  <a:gs pos="46000">
                    <a:srgbClr val="007AD5"/>
                  </a:gs>
                  <a:gs pos="100000">
                    <a:srgbClr val="004476"/>
                  </a:gs>
                </a:gsLst>
                <a:path path="circle">
                  <a:fillToRect l="-19636" t="62278" r="119636" b="37721"/>
                </a:path>
              </a:gra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defTabSz="844550">
                  <a:lnSpc>
                    <a:spcPct val="90000"/>
                  </a:lnSpc>
                  <a:spcBef>
                    <a:spcPts val="700"/>
                  </a:spcBef>
                  <a:defRPr sz="1900">
                    <a:solidFill>
                      <a:srgbClr val="FFFFFF"/>
                    </a:solidFill>
                  </a:defRPr>
                </a:pPr>
                <a:endParaRPr/>
              </a:p>
            </p:txBody>
          </p:sp>
          <p:sp>
            <p:nvSpPr>
              <p:cNvPr id="35" name="Bigger datasets"/>
              <p:cNvSpPr txBox="1"/>
              <p:nvPr/>
            </p:nvSpPr>
            <p:spPr>
              <a:xfrm>
                <a:off x="31593" y="225637"/>
                <a:ext cx="1285136" cy="6273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193" tIns="36193" rIns="36193" bIns="36193" numCol="1" anchor="ctr">
                <a:noAutofit/>
              </a:bodyPr>
              <a:lstStyle>
                <a:lvl1pPr algn="ctr" defTabSz="844550">
                  <a:lnSpc>
                    <a:spcPct val="90000"/>
                  </a:lnSpc>
                  <a:spcBef>
                    <a:spcPts val="700"/>
                  </a:spcBef>
                  <a:defRPr sz="1900">
                    <a:solidFill>
                      <a:srgbClr val="FFFFFF"/>
                    </a:solidFill>
                  </a:defRPr>
                </a:lvl1pPr>
              </a:lstStyle>
              <a:p>
                <a:r>
                  <a:rPr sz="1800" dirty="0"/>
                  <a:t>Bigger </a:t>
                </a:r>
                <a:r>
                  <a:rPr lang="en-US" sz="1800" dirty="0"/>
                  <a:t>D</a:t>
                </a:r>
                <a:r>
                  <a:rPr sz="1800" dirty="0"/>
                  <a:t>atasets</a:t>
                </a:r>
              </a:p>
            </p:txBody>
          </p:sp>
        </p:grpSp>
      </p:grpSp>
      <p:grpSp>
        <p:nvGrpSpPr>
          <p:cNvPr id="36" name="Group 35"/>
          <p:cNvGrpSpPr/>
          <p:nvPr/>
        </p:nvGrpSpPr>
        <p:grpSpPr>
          <a:xfrm>
            <a:off x="3897838" y="1147445"/>
            <a:ext cx="1348323" cy="1626916"/>
            <a:chOff x="3897838" y="1147445"/>
            <a:chExt cx="1348323" cy="1626916"/>
          </a:xfrm>
        </p:grpSpPr>
        <p:sp>
          <p:nvSpPr>
            <p:cNvPr id="37" name="Arrow"/>
            <p:cNvSpPr/>
            <p:nvPr/>
          </p:nvSpPr>
          <p:spPr>
            <a:xfrm rot="16200000">
              <a:off x="4028207" y="2028319"/>
              <a:ext cx="1087586" cy="404498"/>
            </a:xfrm>
            <a:prstGeom prst="leftArrow">
              <a:avLst>
                <a:gd name="adj1" fmla="val 60000"/>
                <a:gd name="adj2" fmla="val 50000"/>
              </a:avLst>
            </a:prstGeom>
            <a:solidFill>
              <a:srgbClr val="1E50A1"/>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grpSp>
          <p:nvGrpSpPr>
            <p:cNvPr id="38" name="Group"/>
            <p:cNvGrpSpPr/>
            <p:nvPr/>
          </p:nvGrpSpPr>
          <p:grpSpPr>
            <a:xfrm>
              <a:off x="3897838" y="1147445"/>
              <a:ext cx="1348323" cy="1078660"/>
              <a:chOff x="0" y="0"/>
              <a:chExt cx="1348322" cy="1078657"/>
            </a:xfrm>
          </p:grpSpPr>
          <p:sp>
            <p:nvSpPr>
              <p:cNvPr id="39" name="Rounded Rectangle"/>
              <p:cNvSpPr/>
              <p:nvPr/>
            </p:nvSpPr>
            <p:spPr>
              <a:xfrm>
                <a:off x="0" y="0"/>
                <a:ext cx="1348323" cy="1078658"/>
              </a:xfrm>
              <a:prstGeom prst="roundRect">
                <a:avLst>
                  <a:gd name="adj" fmla="val 10000"/>
                </a:avLst>
              </a:prstGeom>
              <a:gradFill flip="none" rotWithShape="1">
                <a:gsLst>
                  <a:gs pos="0">
                    <a:srgbClr val="82CAFF"/>
                  </a:gs>
                  <a:gs pos="46000">
                    <a:srgbClr val="007AD5"/>
                  </a:gs>
                  <a:gs pos="100000">
                    <a:srgbClr val="004476"/>
                  </a:gs>
                </a:gsLst>
                <a:path path="circle">
                  <a:fillToRect l="-19636" t="62278" r="119636" b="37721"/>
                </a:path>
              </a:gra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defTabSz="844550">
                  <a:lnSpc>
                    <a:spcPct val="90000"/>
                  </a:lnSpc>
                  <a:spcBef>
                    <a:spcPts val="700"/>
                  </a:spcBef>
                  <a:defRPr sz="1900">
                    <a:solidFill>
                      <a:srgbClr val="FFFFFF"/>
                    </a:solidFill>
                  </a:defRPr>
                </a:pPr>
                <a:endParaRPr/>
              </a:p>
            </p:txBody>
          </p:sp>
          <p:sp>
            <p:nvSpPr>
              <p:cNvPr id="40" name="Faster Computers"/>
              <p:cNvSpPr txBox="1"/>
              <p:nvPr/>
            </p:nvSpPr>
            <p:spPr>
              <a:xfrm>
                <a:off x="31593" y="225637"/>
                <a:ext cx="1285136" cy="6273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193" tIns="36193" rIns="36193" bIns="36193" numCol="1" anchor="ctr">
                <a:noAutofit/>
              </a:bodyPr>
              <a:lstStyle>
                <a:lvl1pPr algn="ctr" defTabSz="844550">
                  <a:lnSpc>
                    <a:spcPct val="90000"/>
                  </a:lnSpc>
                  <a:spcBef>
                    <a:spcPts val="700"/>
                  </a:spcBef>
                  <a:defRPr sz="1900">
                    <a:solidFill>
                      <a:srgbClr val="FFFFFF"/>
                    </a:solidFill>
                  </a:defRPr>
                </a:lvl1pPr>
              </a:lstStyle>
              <a:p>
                <a:r>
                  <a:rPr sz="1800" dirty="0"/>
                  <a:t>Faster Computers</a:t>
                </a:r>
              </a:p>
            </p:txBody>
          </p:sp>
        </p:grpSp>
      </p:grpSp>
      <p:grpSp>
        <p:nvGrpSpPr>
          <p:cNvPr id="41" name="Group 40"/>
          <p:cNvGrpSpPr/>
          <p:nvPr/>
        </p:nvGrpSpPr>
        <p:grpSpPr>
          <a:xfrm>
            <a:off x="5442877" y="1940793"/>
            <a:ext cx="1945926" cy="1078659"/>
            <a:chOff x="5442877" y="1940793"/>
            <a:chExt cx="1945926" cy="1078659"/>
          </a:xfrm>
        </p:grpSpPr>
        <p:sp>
          <p:nvSpPr>
            <p:cNvPr id="42" name="Arrow"/>
            <p:cNvSpPr/>
            <p:nvPr/>
          </p:nvSpPr>
          <p:spPr>
            <a:xfrm rot="20011415">
              <a:off x="5442877" y="2577056"/>
              <a:ext cx="1342148" cy="404498"/>
            </a:xfrm>
            <a:prstGeom prst="leftArrow">
              <a:avLst>
                <a:gd name="adj1" fmla="val 60000"/>
                <a:gd name="adj2" fmla="val 50000"/>
              </a:avLst>
            </a:prstGeom>
            <a:solidFill>
              <a:srgbClr val="1E50A1"/>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grpSp>
          <p:nvGrpSpPr>
            <p:cNvPr id="43" name="Group"/>
            <p:cNvGrpSpPr/>
            <p:nvPr/>
          </p:nvGrpSpPr>
          <p:grpSpPr>
            <a:xfrm>
              <a:off x="6040479" y="1940793"/>
              <a:ext cx="1348324" cy="1078659"/>
              <a:chOff x="0" y="0"/>
              <a:chExt cx="1348323" cy="1078657"/>
            </a:xfrm>
          </p:grpSpPr>
          <p:sp>
            <p:nvSpPr>
              <p:cNvPr id="44" name="Rounded Rectangle"/>
              <p:cNvSpPr/>
              <p:nvPr/>
            </p:nvSpPr>
            <p:spPr>
              <a:xfrm>
                <a:off x="0" y="0"/>
                <a:ext cx="1348324" cy="1078658"/>
              </a:xfrm>
              <a:prstGeom prst="roundRect">
                <a:avLst>
                  <a:gd name="adj" fmla="val 10000"/>
                </a:avLst>
              </a:prstGeom>
              <a:gradFill flip="none" rotWithShape="1">
                <a:gsLst>
                  <a:gs pos="0">
                    <a:srgbClr val="82CAFF"/>
                  </a:gs>
                  <a:gs pos="46000">
                    <a:srgbClr val="007AD5"/>
                  </a:gs>
                  <a:gs pos="100000">
                    <a:srgbClr val="004476"/>
                  </a:gs>
                </a:gsLst>
                <a:path path="circle">
                  <a:fillToRect l="-19636" t="62278" r="119636" b="37721"/>
                </a:path>
              </a:gra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defTabSz="844550">
                  <a:lnSpc>
                    <a:spcPct val="90000"/>
                  </a:lnSpc>
                  <a:spcBef>
                    <a:spcPts val="700"/>
                  </a:spcBef>
                  <a:defRPr sz="1900">
                    <a:solidFill>
                      <a:srgbClr val="FFFFFF"/>
                    </a:solidFill>
                  </a:defRPr>
                </a:pPr>
                <a:endParaRPr/>
              </a:p>
            </p:txBody>
          </p:sp>
          <p:sp>
            <p:nvSpPr>
              <p:cNvPr id="45" name="Neural Nets"/>
              <p:cNvSpPr txBox="1"/>
              <p:nvPr/>
            </p:nvSpPr>
            <p:spPr>
              <a:xfrm>
                <a:off x="31593" y="225637"/>
                <a:ext cx="1285136" cy="6273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193" tIns="36193" rIns="36193" bIns="36193" numCol="1" anchor="ctr">
                <a:noAutofit/>
              </a:bodyPr>
              <a:lstStyle>
                <a:lvl1pPr algn="ctr" defTabSz="844550">
                  <a:lnSpc>
                    <a:spcPct val="90000"/>
                  </a:lnSpc>
                  <a:spcBef>
                    <a:spcPts val="700"/>
                  </a:spcBef>
                  <a:defRPr sz="1900">
                    <a:solidFill>
                      <a:srgbClr val="FFFFFF"/>
                    </a:solidFill>
                  </a:defRPr>
                </a:lvl1pPr>
              </a:lstStyle>
              <a:p>
                <a:r>
                  <a:rPr sz="1800" dirty="0"/>
                  <a:t>Neural Nets</a:t>
                </a:r>
              </a:p>
            </p:txBody>
          </p:sp>
        </p:grpSp>
      </p:grpSp>
    </p:spTree>
    <p:extLst>
      <p:ext uri="{BB962C8B-B14F-4D97-AF65-F5344CB8AC3E}">
        <p14:creationId xmlns:p14="http://schemas.microsoft.com/office/powerpoint/2010/main" val="1447099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3"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fill="hold"/>
                                        <p:tgtEl>
                                          <p:spTgt spid="41"/>
                                        </p:tgtEl>
                                        <p:attrNameLst>
                                          <p:attrName>ppt_x</p:attrName>
                                        </p:attrNameLst>
                                      </p:cBhvr>
                                      <p:tavLst>
                                        <p:tav tm="0">
                                          <p:val>
                                            <p:strVal val="1+#ppt_w/2"/>
                                          </p:val>
                                        </p:tav>
                                        <p:tav tm="100000">
                                          <p:val>
                                            <p:strVal val="#ppt_x"/>
                                          </p:val>
                                        </p:tav>
                                      </p:tavLst>
                                    </p:anim>
                                    <p:anim calcmode="lin" valueType="num">
                                      <p:cBhvr additive="base">
                                        <p:cTn id="18" dur="500" fill="hold"/>
                                        <p:tgtEl>
                                          <p:spTgt spid="4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ppt_x"/>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428314" y="3326856"/>
            <a:ext cx="2101809" cy="1390806"/>
          </a:xfrm>
          <a:prstGeom prst="rect">
            <a:avLst/>
          </a:prstGeom>
        </p:spPr>
      </p:pic>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Bigger Datasets</a:t>
            </a:r>
          </a:p>
        </p:txBody>
      </p:sp>
      <p:sp>
        <p:nvSpPr>
          <p:cNvPr id="2" name="Slide Number Placeholder 1"/>
          <p:cNvSpPr>
            <a:spLocks noGrp="1"/>
          </p:cNvSpPr>
          <p:nvPr>
            <p:ph type="sldNum" sz="quarter" idx="2"/>
          </p:nvPr>
        </p:nvSpPr>
        <p:spPr/>
        <p:txBody>
          <a:bodyPr/>
          <a:lstStyle/>
          <a:p>
            <a:fld id="{86CB4B4D-7CA3-9044-876B-883B54F8677D}" type="slidenum">
              <a:rPr lang="uk-UA" smtClean="0"/>
              <a:pPr/>
              <a:t>7</a:t>
            </a:fld>
            <a:endParaRPr lang="uk-UA"/>
          </a:p>
        </p:txBody>
      </p:sp>
      <p:sp>
        <p:nvSpPr>
          <p:cNvPr id="6" name="Rectangle 5"/>
          <p:cNvSpPr/>
          <p:nvPr/>
        </p:nvSpPr>
        <p:spPr>
          <a:xfrm>
            <a:off x="455611" y="1175326"/>
            <a:ext cx="8139749" cy="2846933"/>
          </a:xfrm>
          <a:prstGeom prst="rect">
            <a:avLst/>
          </a:prstGeom>
        </p:spPr>
        <p:txBody>
          <a:bodyPr wrap="square">
            <a:spAutoFit/>
          </a:bodyPr>
          <a:lstStyle/>
          <a:p>
            <a:pPr>
              <a:spcBef>
                <a:spcPts val="600"/>
              </a:spcBef>
            </a:pPr>
            <a:r>
              <a:rPr lang="en-US" dirty="0">
                <a:solidFill>
                  <a:srgbClr val="0071C5">
                    <a:lumMod val="50000"/>
                  </a:srgbClr>
                </a:solidFill>
              </a:rPr>
              <a:t>In 2020, it is expected that:</a:t>
            </a:r>
          </a:p>
          <a:p>
            <a:pPr marL="285750" indent="-285750">
              <a:spcBef>
                <a:spcPts val="600"/>
              </a:spcBef>
              <a:buFont typeface="Arial" charset="0"/>
              <a:buChar char="•"/>
            </a:pPr>
            <a:r>
              <a:rPr lang="en-US" dirty="0">
                <a:solidFill>
                  <a:srgbClr val="0071C5">
                    <a:lumMod val="50000"/>
                  </a:srgbClr>
                </a:solidFill>
              </a:rPr>
              <a:t>The average internet user will generate ~1.5 GB of traffic per day. </a:t>
            </a:r>
          </a:p>
          <a:p>
            <a:pPr marL="285750" indent="-285750">
              <a:spcBef>
                <a:spcPts val="600"/>
              </a:spcBef>
              <a:buFont typeface="Arial" charset="0"/>
              <a:buChar char="•"/>
            </a:pPr>
            <a:r>
              <a:rPr lang="en-US" dirty="0">
                <a:solidFill>
                  <a:srgbClr val="0071C5">
                    <a:lumMod val="50000"/>
                  </a:srgbClr>
                </a:solidFill>
              </a:rPr>
              <a:t>A smart hospital will generate 3,000 GB/day.</a:t>
            </a:r>
          </a:p>
          <a:p>
            <a:pPr marL="285750" indent="-285750">
              <a:spcBef>
                <a:spcPts val="600"/>
              </a:spcBef>
              <a:buFont typeface="Arial" charset="0"/>
              <a:buChar char="•"/>
            </a:pPr>
            <a:r>
              <a:rPr lang="en-US" dirty="0">
                <a:solidFill>
                  <a:srgbClr val="0071C5">
                    <a:lumMod val="50000"/>
                  </a:srgbClr>
                </a:solidFill>
              </a:rPr>
              <a:t>Self-driving cars are each generating over 4,000 GB/day.</a:t>
            </a:r>
          </a:p>
          <a:p>
            <a:pPr marL="285750" indent="-285750">
              <a:spcBef>
                <a:spcPts val="600"/>
              </a:spcBef>
              <a:buFont typeface="Arial" charset="0"/>
              <a:buChar char="•"/>
            </a:pPr>
            <a:r>
              <a:rPr lang="en-US" dirty="0">
                <a:solidFill>
                  <a:srgbClr val="0071C5">
                    <a:lumMod val="50000"/>
                  </a:srgbClr>
                </a:solidFill>
              </a:rPr>
              <a:t>Connected planes will generate 40,000 gigabytes per day.</a:t>
            </a:r>
          </a:p>
          <a:p>
            <a:pPr marL="285750" indent="-285750">
              <a:spcBef>
                <a:spcPts val="600"/>
              </a:spcBef>
              <a:buFont typeface="Arial" charset="0"/>
              <a:buChar char="•"/>
            </a:pPr>
            <a:r>
              <a:rPr lang="en-US" dirty="0">
                <a:solidFill>
                  <a:srgbClr val="0071C5">
                    <a:lumMod val="50000"/>
                  </a:srgbClr>
                </a:solidFill>
              </a:rPr>
              <a:t>A connected factory will generate 1 million gigabytes per day.</a:t>
            </a:r>
          </a:p>
          <a:p>
            <a:pPr marL="285750" indent="-285750">
              <a:spcBef>
                <a:spcPts val="600"/>
              </a:spcBef>
              <a:buFont typeface="Arial" charset="0"/>
              <a:buChar char="•"/>
            </a:pPr>
            <a:endParaRPr lang="en-US" dirty="0">
              <a:solidFill>
                <a:srgbClr val="0071C5">
                  <a:lumMod val="50000"/>
                </a:srgbClr>
              </a:solidFill>
            </a:endParaRPr>
          </a:p>
          <a:p>
            <a:pPr>
              <a:spcBef>
                <a:spcPts val="600"/>
              </a:spcBef>
            </a:pPr>
            <a:endParaRPr lang="en-US" dirty="0">
              <a:solidFill>
                <a:srgbClr val="0071C5">
                  <a:lumMod val="50000"/>
                </a:srgbClr>
              </a:solidFill>
            </a:endParaRPr>
          </a:p>
        </p:txBody>
      </p:sp>
      <p:pic>
        <p:nvPicPr>
          <p:cNvPr id="10" name="Picture 9"/>
          <p:cNvPicPr>
            <a:picLocks noChangeAspect="1"/>
          </p:cNvPicPr>
          <p:nvPr/>
        </p:nvPicPr>
        <p:blipFill rotWithShape="1">
          <a:blip r:embed="rId4"/>
          <a:srcRect t="6005" r="32002" b="14296"/>
          <a:stretch/>
        </p:blipFill>
        <p:spPr>
          <a:xfrm>
            <a:off x="6730925" y="3326856"/>
            <a:ext cx="1954288" cy="1274437"/>
          </a:xfrm>
          <a:prstGeom prst="rect">
            <a:avLst/>
          </a:prstGeom>
        </p:spPr>
      </p:pic>
    </p:spTree>
    <p:extLst>
      <p:ext uri="{BB962C8B-B14F-4D97-AF65-F5344CB8AC3E}">
        <p14:creationId xmlns:p14="http://schemas.microsoft.com/office/powerpoint/2010/main" val="1644022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1+#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par>
                          <p:cTn id="28" fill="hold">
                            <p:stCondLst>
                              <p:cond delay="500"/>
                            </p:stCondLst>
                            <p:childTnLst>
                              <p:par>
                                <p:cTn id="29" presetID="2" presetClass="entr" presetSubtype="2"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Effect transition="in" filter="fade">
                                      <p:cBhvr>
                                        <p:cTn id="37" dur="5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Title 1"/>
          <p:cNvSpPr txBox="1">
            <a:spLocks noGrp="1"/>
          </p:cNvSpPr>
          <p:nvPr>
            <p:ph type="ctrTitle"/>
          </p:nvPr>
        </p:nvSpPr>
        <p:spPr>
          <a:xfrm>
            <a:off x="147505" y="1497330"/>
            <a:ext cx="9362256" cy="2788921"/>
          </a:xfrm>
          <a:prstGeom prst="rect">
            <a:avLst/>
          </a:prstGeom>
        </p:spPr>
        <p:txBody>
          <a:bodyPr/>
          <a:lstStyle/>
          <a:p>
            <a:r>
              <a:t>Appendix</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Download and Install Frameworks </a:t>
            </a:r>
          </a:p>
        </p:txBody>
      </p:sp>
      <p:sp>
        <p:nvSpPr>
          <p:cNvPr id="2" name="Slide Number Placeholder 1"/>
          <p:cNvSpPr>
            <a:spLocks noGrp="1"/>
          </p:cNvSpPr>
          <p:nvPr>
            <p:ph type="sldNum" sz="quarter" idx="2"/>
          </p:nvPr>
        </p:nvSpPr>
        <p:spPr/>
        <p:txBody>
          <a:bodyPr/>
          <a:lstStyle/>
          <a:p>
            <a:fld id="{86CB4B4D-7CA3-9044-876B-883B54F8677D}" type="slidenum">
              <a:rPr lang="uk-UA" smtClean="0"/>
              <a:pPr/>
              <a:t>9</a:t>
            </a:fld>
            <a:endParaRPr lang="uk-UA"/>
          </a:p>
        </p:txBody>
      </p:sp>
      <p:sp>
        <p:nvSpPr>
          <p:cNvPr id="6" name="Rectangle 5"/>
          <p:cNvSpPr/>
          <p:nvPr/>
        </p:nvSpPr>
        <p:spPr>
          <a:xfrm>
            <a:off x="455611" y="1175326"/>
            <a:ext cx="8139749" cy="1477328"/>
          </a:xfrm>
          <a:prstGeom prst="rect">
            <a:avLst/>
          </a:prstGeom>
        </p:spPr>
        <p:txBody>
          <a:bodyPr wrap="square">
            <a:spAutoFit/>
          </a:bodyPr>
          <a:lstStyle/>
          <a:p>
            <a:r>
              <a:rPr lang="en-US" dirty="0"/>
              <a:t>To download Intel® optimized frameworks, as well as install documentation, you can go to https://software.intel.com/en-us/ai-academy/frameworks.</a:t>
            </a:r>
          </a:p>
          <a:p>
            <a:endParaRPr lang="en-US" dirty="0"/>
          </a:p>
          <a:p>
            <a:r>
              <a:rPr lang="en-US" dirty="0"/>
              <a:t>This webpage contains links to GitHub* pages to download the optimized frameworks.</a:t>
            </a:r>
          </a:p>
        </p:txBody>
      </p:sp>
      <p:sp>
        <p:nvSpPr>
          <p:cNvPr id="5" name="Rectangle 4"/>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2104899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t_PPT Template_ClearPro_16x9">
  <a:themeElements>
    <a:clrScheme name="Int_PPT Template_ClearPro_16x9">
      <a:dk1>
        <a:srgbClr val="000000"/>
      </a:dk1>
      <a:lt1>
        <a:srgbClr val="FFFFFF"/>
      </a:lt1>
      <a:dk2>
        <a:srgbClr val="A7A7A7"/>
      </a:dk2>
      <a:lt2>
        <a:srgbClr val="535353"/>
      </a:lt2>
      <a:accent1>
        <a:srgbClr val="0071C5"/>
      </a:accent1>
      <a:accent2>
        <a:srgbClr val="00AEEF"/>
      </a:accent2>
      <a:accent3>
        <a:srgbClr val="F3D54E"/>
      </a:accent3>
      <a:accent4>
        <a:srgbClr val="FFA300"/>
      </a:accent4>
      <a:accent5>
        <a:srgbClr val="FC4C02"/>
      </a:accent5>
      <a:accent6>
        <a:srgbClr val="C3D600"/>
      </a:accent6>
      <a:hlink>
        <a:srgbClr val="0000FF"/>
      </a:hlink>
      <a:folHlink>
        <a:srgbClr val="FF00FF"/>
      </a:folHlink>
    </a:clrScheme>
    <a:fontScheme name="Int_PPT Template_ClearPro_16x9">
      <a:majorFont>
        <a:latin typeface="Intel Clear"/>
        <a:ea typeface="Intel Clear"/>
        <a:cs typeface="Intel Clear"/>
      </a:majorFont>
      <a:minorFont>
        <a:latin typeface="Helvetica"/>
        <a:ea typeface="Helvetica"/>
        <a:cs typeface="Helvetica"/>
      </a:minorFont>
    </a:fontScheme>
    <a:fmtScheme name="Int_PPT Template_ClearPro_16x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Int_PPT Template_ClearPro_16x9">
  <a:themeElements>
    <a:clrScheme name="Int_PPT Template_ClearPro_16x9">
      <a:dk1>
        <a:srgbClr val="000000"/>
      </a:dk1>
      <a:lt1>
        <a:srgbClr val="A7A7A7"/>
      </a:lt1>
      <a:dk2>
        <a:srgbClr val="A7A7A7"/>
      </a:dk2>
      <a:lt2>
        <a:srgbClr val="535353"/>
      </a:lt2>
      <a:accent1>
        <a:srgbClr val="0071C5"/>
      </a:accent1>
      <a:accent2>
        <a:srgbClr val="00AEEF"/>
      </a:accent2>
      <a:accent3>
        <a:srgbClr val="F3D54E"/>
      </a:accent3>
      <a:accent4>
        <a:srgbClr val="FFA300"/>
      </a:accent4>
      <a:accent5>
        <a:srgbClr val="FC4C02"/>
      </a:accent5>
      <a:accent6>
        <a:srgbClr val="C3D600"/>
      </a:accent6>
      <a:hlink>
        <a:srgbClr val="0000FF"/>
      </a:hlink>
      <a:folHlink>
        <a:srgbClr val="FF00FF"/>
      </a:folHlink>
    </a:clrScheme>
    <a:fontScheme name="Int_PPT Template_ClearPro_16x9">
      <a:majorFont>
        <a:latin typeface="Intel Clear"/>
        <a:ea typeface="Intel Clear"/>
        <a:cs typeface="Intel Clear"/>
      </a:majorFont>
      <a:minorFont>
        <a:latin typeface="Helvetica"/>
        <a:ea typeface="Helvetica"/>
        <a:cs typeface="Helvetica"/>
      </a:minorFont>
    </a:fontScheme>
    <a:fmtScheme name="Int_PPT Template_ClearPro_16x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457200" rtl="0" fontAlgn="auto" latinLnBrk="0" hangingPunct="0">
          <a:lnSpc>
            <a:spcPct val="100000"/>
          </a:lnSpc>
          <a:spcBef>
            <a:spcPts val="0"/>
          </a:spcBef>
          <a:spcAft>
            <a:spcPts val="0"/>
          </a:spcAft>
          <a:buClrTx/>
          <a:buSzTx/>
          <a:buFontTx/>
          <a:buNone/>
          <a:tabLst/>
          <a:defRPr kumimoji="0" sz="900" b="0" i="1" u="none" strike="noStrike" cap="none" spc="0" normalizeH="0" baseline="0">
            <a:ln>
              <a:noFill/>
            </a:ln>
            <a:solidFill>
              <a:srgbClr val="A7A7A7"/>
            </a:solidFill>
            <a:effectLst/>
            <a:uFillTx/>
            <a:latin typeface="Intel Clear Light"/>
            <a:ea typeface="Intel Clear Light"/>
            <a:cs typeface="Intel Clear Light"/>
            <a:sym typeface="Intel Clea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Int_PPT Template_ClearPro_16x9">
  <a:themeElements>
    <a:clrScheme name="Int_PPT Template_ClearPro_16x9">
      <a:dk1>
        <a:srgbClr val="000000"/>
      </a:dk1>
      <a:lt1>
        <a:srgbClr val="A7A7A7"/>
      </a:lt1>
      <a:dk2>
        <a:srgbClr val="A7A7A7"/>
      </a:dk2>
      <a:lt2>
        <a:srgbClr val="535353"/>
      </a:lt2>
      <a:accent1>
        <a:srgbClr val="0071C5"/>
      </a:accent1>
      <a:accent2>
        <a:srgbClr val="00AEEF"/>
      </a:accent2>
      <a:accent3>
        <a:srgbClr val="F3D54E"/>
      </a:accent3>
      <a:accent4>
        <a:srgbClr val="FFA300"/>
      </a:accent4>
      <a:accent5>
        <a:srgbClr val="FC4C02"/>
      </a:accent5>
      <a:accent6>
        <a:srgbClr val="C3D600"/>
      </a:accent6>
      <a:hlink>
        <a:srgbClr val="0000FF"/>
      </a:hlink>
      <a:folHlink>
        <a:srgbClr val="FF00FF"/>
      </a:folHlink>
    </a:clrScheme>
    <a:fontScheme name="Int_PPT Template_ClearPro_16x9">
      <a:majorFont>
        <a:latin typeface="Intel Clear"/>
        <a:ea typeface="Intel Clear"/>
        <a:cs typeface="Intel Clear"/>
      </a:majorFont>
      <a:minorFont>
        <a:latin typeface="Helvetica"/>
        <a:ea typeface="Helvetica"/>
        <a:cs typeface="Helvetica"/>
      </a:minorFont>
    </a:fontScheme>
    <a:fmtScheme name="Int_PPT Template_ClearPro_16x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457200" rtl="0" fontAlgn="auto" latinLnBrk="0" hangingPunct="0">
          <a:lnSpc>
            <a:spcPct val="100000"/>
          </a:lnSpc>
          <a:spcBef>
            <a:spcPts val="0"/>
          </a:spcBef>
          <a:spcAft>
            <a:spcPts val="0"/>
          </a:spcAft>
          <a:buClrTx/>
          <a:buSzTx/>
          <a:buFontTx/>
          <a:buNone/>
          <a:tabLst/>
          <a:defRPr kumimoji="0" sz="900" b="0" i="1" u="none" strike="noStrike" cap="none" spc="0" normalizeH="0" baseline="0">
            <a:ln>
              <a:noFill/>
            </a:ln>
            <a:solidFill>
              <a:srgbClr val="A7A7A7"/>
            </a:solidFill>
            <a:effectLst/>
            <a:uFillTx/>
            <a:latin typeface="Intel Clear Light"/>
            <a:ea typeface="Intel Clear Light"/>
            <a:cs typeface="Intel Clear Light"/>
            <a:sym typeface="Intel Clea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Int_PPT Template_ClearPro_16x9">
  <a:themeElements>
    <a:clrScheme name="Int_PPT Template_ClearPro_16x9">
      <a:dk1>
        <a:srgbClr val="000000"/>
      </a:dk1>
      <a:lt1>
        <a:srgbClr val="FFFFFF"/>
      </a:lt1>
      <a:dk2>
        <a:srgbClr val="A7A7A7"/>
      </a:dk2>
      <a:lt2>
        <a:srgbClr val="535353"/>
      </a:lt2>
      <a:accent1>
        <a:srgbClr val="0071C5"/>
      </a:accent1>
      <a:accent2>
        <a:srgbClr val="00AEEF"/>
      </a:accent2>
      <a:accent3>
        <a:srgbClr val="F3D54E"/>
      </a:accent3>
      <a:accent4>
        <a:srgbClr val="FFA300"/>
      </a:accent4>
      <a:accent5>
        <a:srgbClr val="FC4C02"/>
      </a:accent5>
      <a:accent6>
        <a:srgbClr val="C3D600"/>
      </a:accent6>
      <a:hlink>
        <a:srgbClr val="0000FF"/>
      </a:hlink>
      <a:folHlink>
        <a:srgbClr val="FF00FF"/>
      </a:folHlink>
    </a:clrScheme>
    <a:fontScheme name="Int_PPT Template_ClearPro_16x9">
      <a:majorFont>
        <a:latin typeface="Intel Clear"/>
        <a:ea typeface="Intel Clear"/>
        <a:cs typeface="Intel Clear"/>
      </a:majorFont>
      <a:minorFont>
        <a:latin typeface="Helvetica"/>
        <a:ea typeface="Helvetica"/>
        <a:cs typeface="Helvetica"/>
      </a:minorFont>
    </a:fontScheme>
    <a:fmtScheme name="Int_PPT Template_ClearPro_16x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B7DB82102CE9A4482593E1C128686EF" ma:contentTypeVersion="0" ma:contentTypeDescription="Create a new document." ma:contentTypeScope="" ma:versionID="2e3d4c4e5361ccef3b2333072a335f40">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0D6262-84C1-4AC8-A392-6F9777D2F1A6}">
  <ds:schemaRefs>
    <ds:schemaRef ds:uri="http://purl.org/dc/terms/"/>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7B2C3707-0F01-4E94-995B-4BE006D5BF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C22F9E2-489C-4F4C-8F78-24055CD932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6665</TotalTime>
  <Words>540</Words>
  <Application>Microsoft Macintosh PowerPoint</Application>
  <PresentationFormat>On-screen Show (16:9)</PresentationFormat>
  <Paragraphs>70</Paragraphs>
  <Slides>9</Slides>
  <Notes>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9</vt:i4>
      </vt:variant>
    </vt:vector>
  </HeadingPairs>
  <TitlesOfParts>
    <vt:vector size="20" baseType="lpstr">
      <vt:lpstr>Arial</vt:lpstr>
      <vt:lpstr>Calibri</vt:lpstr>
      <vt:lpstr>Helvetica</vt:lpstr>
      <vt:lpstr>Intel Clear</vt:lpstr>
      <vt:lpstr>Intel Clear Light</vt:lpstr>
      <vt:lpstr>Intel Clear Pro</vt:lpstr>
      <vt:lpstr>Intel Clear Regular</vt:lpstr>
      <vt:lpstr>Times New Roman</vt:lpstr>
      <vt:lpstr>Int_PPT Template_ClearPro_16x9</vt:lpstr>
      <vt:lpstr>1_Int_PPT Template_ClearPro_16x9</vt:lpstr>
      <vt:lpstr>2_Int_PPT Template_ClearPro_16x9</vt:lpstr>
      <vt:lpstr>Artificial  Intelligence  501 </vt:lpstr>
      <vt:lpstr>PowerPoint Presentation</vt:lpstr>
      <vt:lpstr>Learning Objectives</vt:lpstr>
      <vt:lpstr>PowerPoint Presentation</vt:lpstr>
      <vt:lpstr>PowerPoint Presentation</vt:lpstr>
      <vt:lpstr>PowerPoint Presentation</vt:lpstr>
      <vt:lpstr>PowerPoint Presentation</vt:lpstr>
      <vt:lpstr>Appendix</vt:lpstr>
      <vt:lpstr>PowerPoint Presentation</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101</dc:title>
  <dc:creator>Sherman, Vadim</dc:creator>
  <cp:keywords>CTPClassification=CTP_NT</cp:keywords>
  <cp:lastModifiedBy>Sujee Maniyam</cp:lastModifiedBy>
  <cp:revision>454</cp:revision>
  <cp:lastPrinted>2018-01-10T16:55:46Z</cp:lastPrinted>
  <dcterms:modified xsi:type="dcterms:W3CDTF">2018-08-03T22:37:29Z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0x0101008B7DB82102CE9A4482593E1C128686EF</vt:lpwstr>
  </property>
  <property fmtid="{D5CDD505-2E9C-101B-9397-08002B2CF9AE}" pid="3" name="TitusGUID">
    <vt:lpwstr>0aa76a6f-8be2-4b9e-96ec-635041ef6124</vt:lpwstr>
  </property>
  <property fmtid="{D5CDD505-2E9C-101B-9397-08002B2CF9AE}" pid="4" name="CTP_TimeStamp">
    <vt:lpwstr>2018-02-24 02:28:31Z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